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4"/>
  </p:sldMasterIdLst>
  <p:notesMasterIdLst>
    <p:notesMasterId r:id="rId31"/>
  </p:notesMasterIdLst>
  <p:sldIdLst>
    <p:sldId id="256" r:id="rId5"/>
    <p:sldId id="257" r:id="rId6"/>
    <p:sldId id="267" r:id="rId7"/>
    <p:sldId id="268" r:id="rId8"/>
    <p:sldId id="272" r:id="rId9"/>
    <p:sldId id="266" r:id="rId10"/>
    <p:sldId id="287" r:id="rId11"/>
    <p:sldId id="273" r:id="rId12"/>
    <p:sldId id="278" r:id="rId13"/>
    <p:sldId id="275" r:id="rId14"/>
    <p:sldId id="290" r:id="rId15"/>
    <p:sldId id="291" r:id="rId16"/>
    <p:sldId id="284" r:id="rId17"/>
    <p:sldId id="289" r:id="rId18"/>
    <p:sldId id="279" r:id="rId19"/>
    <p:sldId id="293" r:id="rId20"/>
    <p:sldId id="292" r:id="rId21"/>
    <p:sldId id="294" r:id="rId22"/>
    <p:sldId id="282" r:id="rId23"/>
    <p:sldId id="288" r:id="rId24"/>
    <p:sldId id="274" r:id="rId25"/>
    <p:sldId id="283" r:id="rId26"/>
    <p:sldId id="285" r:id="rId27"/>
    <p:sldId id="286" r:id="rId28"/>
    <p:sldId id="277" r:id="rId29"/>
    <p:sldId id="265" r:id="rId30"/>
  </p:sldIdLst>
  <p:sldSz cx="18288000" cy="10287000"/>
  <p:notesSz cx="6858000" cy="9144000"/>
  <p:embeddedFontLst>
    <p:embeddedFont>
      <p:font typeface="210 디딤고딕" panose="020B0604020202020204" charset="-127"/>
      <p:regular r:id="rId32"/>
    </p:embeddedFont>
    <p:embeddedFont>
      <p:font typeface="210 디딤고딕 Bold" panose="020B0604020202020204" charset="-127"/>
      <p:regular r:id="rId33"/>
    </p:embeddedFont>
    <p:embeddedFont>
      <p:font typeface="210 디딤고딕 Light" panose="020B0604020202020204" charset="-127"/>
      <p:regular r:id="rId34"/>
    </p:embeddedFont>
    <p:embeddedFont>
      <p:font typeface="TDTD타이틀굴림" panose="020B0604020202020204" charset="-127"/>
      <p:regular r:id="rId35"/>
    </p:embeddedFont>
    <p:embeddedFont>
      <p:font typeface="Arial Black" panose="020B0A04020102020204" pitchFamily="34" charset="0"/>
      <p:bold r:id="rId36"/>
    </p:embeddedFont>
    <p:embeddedFont>
      <p:font typeface="맑은 고딕" panose="020B0503020000020004" pitchFamily="34" charset="-127"/>
      <p:regular r:id="rId37"/>
      <p:bold r:id="rId3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226FC02-AE70-DD8F-1EB9-C3A67D5D8255}" v="193" dt="2025-02-13T10:58:54.581"/>
    <p1510:client id="{252DCC80-BA27-4D5D-9DA7-31DC9217D945}" v="774" dt="2025-02-13T10:57:27.913"/>
    <p1510:client id="{3A19CE34-4D8B-FD17-1F62-BB691BDF0362}" v="1039" dt="2025-02-13T10:58:04.439"/>
    <p1510:client id="{75327FB2-B78A-9BA8-0946-F2D28AFB3951}" v="58" dt="2025-02-13T09:40:21.81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presProps" Target="presProps.xml"/><Relationship Id="rId21" Type="http://schemas.openxmlformats.org/officeDocument/2006/relationships/slide" Target="slides/slide17.xml"/><Relationship Id="rId34" Type="http://schemas.openxmlformats.org/officeDocument/2006/relationships/font" Target="fonts/font3.fntdata"/><Relationship Id="rId42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font" Target="fonts/font5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4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font" Target="fonts/font4.fntdata"/><Relationship Id="rId43" Type="http://schemas.microsoft.com/office/2016/11/relationships/changesInfo" Target="changesInfos/changesInfo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2.fntdata"/><Relationship Id="rId38" Type="http://schemas.openxmlformats.org/officeDocument/2006/relationships/font" Target="fonts/font7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KN 6기_2팀" userId="S::playdata_g_6th_2@encoreplaydata00.onmicrosoft.com::880b26bd-927b-45a0-9cc7-057f45c7ffbb" providerId="AD" clId="Web-{3A19CE34-4D8B-FD17-1F62-BB691BDF0362}"/>
    <pc:docChg chg="addSld delSld modSld sldOrd">
      <pc:chgData name="SKN 6기_2팀" userId="S::playdata_g_6th_2@encoreplaydata00.onmicrosoft.com::880b26bd-927b-45a0-9cc7-057f45c7ffbb" providerId="AD" clId="Web-{3A19CE34-4D8B-FD17-1F62-BB691BDF0362}" dt="2025-02-13T10:58:04.439" v="939" actId="1076"/>
      <pc:docMkLst>
        <pc:docMk/>
      </pc:docMkLst>
      <pc:sldChg chg="addSp delSp modSp">
        <pc:chgData name="SKN 6기_2팀" userId="S::playdata_g_6th_2@encoreplaydata00.onmicrosoft.com::880b26bd-927b-45a0-9cc7-057f45c7ffbb" providerId="AD" clId="Web-{3A19CE34-4D8B-FD17-1F62-BB691BDF0362}" dt="2025-02-13T10:10:20.873" v="452" actId="1076"/>
        <pc:sldMkLst>
          <pc:docMk/>
          <pc:sldMk cId="4186142526" sldId="266"/>
        </pc:sldMkLst>
        <pc:spChg chg="add del mod">
          <ac:chgData name="SKN 6기_2팀" userId="S::playdata_g_6th_2@encoreplaydata00.onmicrosoft.com::880b26bd-927b-45a0-9cc7-057f45c7ffbb" providerId="AD" clId="Web-{3A19CE34-4D8B-FD17-1F62-BB691BDF0362}" dt="2025-02-13T09:41:34.565" v="4"/>
          <ac:spMkLst>
            <pc:docMk/>
            <pc:sldMk cId="4186142526" sldId="266"/>
            <ac:spMk id="9" creationId="{E6D285D6-457C-4CFF-CCE8-1A221E98D948}"/>
          </ac:spMkLst>
        </pc:spChg>
        <pc:spChg chg="del">
          <ac:chgData name="SKN 6기_2팀" userId="S::playdata_g_6th_2@encoreplaydata00.onmicrosoft.com::880b26bd-927b-45a0-9cc7-057f45c7ffbb" providerId="AD" clId="Web-{3A19CE34-4D8B-FD17-1F62-BB691BDF0362}" dt="2025-02-13T09:42:41.614" v="13"/>
          <ac:spMkLst>
            <pc:docMk/>
            <pc:sldMk cId="4186142526" sldId="266"/>
            <ac:spMk id="25" creationId="{892533BF-2481-E939-CD83-532182AA3135}"/>
          </ac:spMkLst>
        </pc:spChg>
        <pc:spChg chg="add">
          <ac:chgData name="SKN 6기_2팀" userId="S::playdata_g_6th_2@encoreplaydata00.onmicrosoft.com::880b26bd-927b-45a0-9cc7-057f45c7ffbb" providerId="AD" clId="Web-{3A19CE34-4D8B-FD17-1F62-BB691BDF0362}" dt="2025-02-13T10:07:27.524" v="392"/>
          <ac:spMkLst>
            <pc:docMk/>
            <pc:sldMk cId="4186142526" sldId="266"/>
            <ac:spMk id="31" creationId="{7C5B0B60-009A-30CC-11EC-7CD6F54561EA}"/>
          </ac:spMkLst>
        </pc:spChg>
        <pc:spChg chg="add">
          <ac:chgData name="SKN 6기_2팀" userId="S::playdata_g_6th_2@encoreplaydata00.onmicrosoft.com::880b26bd-927b-45a0-9cc7-057f45c7ffbb" providerId="AD" clId="Web-{3A19CE34-4D8B-FD17-1F62-BB691BDF0362}" dt="2025-02-13T10:07:27.524" v="392"/>
          <ac:spMkLst>
            <pc:docMk/>
            <pc:sldMk cId="4186142526" sldId="266"/>
            <ac:spMk id="32" creationId="{EC5F3491-7B48-E2AF-B840-A99DC0A76A95}"/>
          </ac:spMkLst>
        </pc:spChg>
        <pc:spChg chg="add del">
          <ac:chgData name="SKN 6기_2팀" userId="S::playdata_g_6th_2@encoreplaydata00.onmicrosoft.com::880b26bd-927b-45a0-9cc7-057f45c7ffbb" providerId="AD" clId="Web-{3A19CE34-4D8B-FD17-1F62-BB691BDF0362}" dt="2025-02-13T10:07:00.992" v="376"/>
          <ac:spMkLst>
            <pc:docMk/>
            <pc:sldMk cId="4186142526" sldId="266"/>
            <ac:spMk id="35" creationId="{D9A49A2F-A880-4231-E136-4D2DBB953A81}"/>
          </ac:spMkLst>
        </pc:spChg>
        <pc:spChg chg="add del">
          <ac:chgData name="SKN 6기_2팀" userId="S::playdata_g_6th_2@encoreplaydata00.onmicrosoft.com::880b26bd-927b-45a0-9cc7-057f45c7ffbb" providerId="AD" clId="Web-{3A19CE34-4D8B-FD17-1F62-BB691BDF0362}" dt="2025-02-13T10:07:00.992" v="375"/>
          <ac:spMkLst>
            <pc:docMk/>
            <pc:sldMk cId="4186142526" sldId="266"/>
            <ac:spMk id="37" creationId="{0354512C-44AF-064B-C3F7-F9AD937680C4}"/>
          </ac:spMkLst>
        </pc:spChg>
        <pc:spChg chg="mod">
          <ac:chgData name="SKN 6기_2팀" userId="S::playdata_g_6th_2@encoreplaydata00.onmicrosoft.com::880b26bd-927b-45a0-9cc7-057f45c7ffbb" providerId="AD" clId="Web-{3A19CE34-4D8B-FD17-1F62-BB691BDF0362}" dt="2025-02-13T10:09:44.700" v="422" actId="20577"/>
          <ac:spMkLst>
            <pc:docMk/>
            <pc:sldMk cId="4186142526" sldId="266"/>
            <ac:spMk id="38" creationId="{9E160B84-0A8D-315C-A4E2-77D9BD209F61}"/>
          </ac:spMkLst>
        </pc:spChg>
        <pc:spChg chg="mod">
          <ac:chgData name="SKN 6기_2팀" userId="S::playdata_g_6th_2@encoreplaydata00.onmicrosoft.com::880b26bd-927b-45a0-9cc7-057f45c7ffbb" providerId="AD" clId="Web-{3A19CE34-4D8B-FD17-1F62-BB691BDF0362}" dt="2025-02-13T10:08:11.666" v="400" actId="1076"/>
          <ac:spMkLst>
            <pc:docMk/>
            <pc:sldMk cId="4186142526" sldId="266"/>
            <ac:spMk id="39" creationId="{FBB9FDCF-5997-C18C-526B-0B50210EFB93}"/>
          </ac:spMkLst>
        </pc:spChg>
        <pc:spChg chg="del">
          <ac:chgData name="SKN 6기_2팀" userId="S::playdata_g_6th_2@encoreplaydata00.onmicrosoft.com::880b26bd-927b-45a0-9cc7-057f45c7ffbb" providerId="AD" clId="Web-{3A19CE34-4D8B-FD17-1F62-BB691BDF0362}" dt="2025-02-13T09:45:43.932" v="25"/>
          <ac:spMkLst>
            <pc:docMk/>
            <pc:sldMk cId="4186142526" sldId="266"/>
            <ac:spMk id="41" creationId="{B7BED596-19A2-18F7-C490-FE78DAEDA24E}"/>
          </ac:spMkLst>
        </pc:spChg>
        <pc:spChg chg="del">
          <ac:chgData name="SKN 6기_2팀" userId="S::playdata_g_6th_2@encoreplaydata00.onmicrosoft.com::880b26bd-927b-45a0-9cc7-057f45c7ffbb" providerId="AD" clId="Web-{3A19CE34-4D8B-FD17-1F62-BB691BDF0362}" dt="2025-02-13T09:49:11.892" v="63"/>
          <ac:spMkLst>
            <pc:docMk/>
            <pc:sldMk cId="4186142526" sldId="266"/>
            <ac:spMk id="42" creationId="{37D21980-249A-B42E-4428-426A833992D8}"/>
          </ac:spMkLst>
        </pc:spChg>
        <pc:spChg chg="add">
          <ac:chgData name="SKN 6기_2팀" userId="S::playdata_g_6th_2@encoreplaydata00.onmicrosoft.com::880b26bd-927b-45a0-9cc7-057f45c7ffbb" providerId="AD" clId="Web-{3A19CE34-4D8B-FD17-1F62-BB691BDF0362}" dt="2025-02-13T10:07:27.524" v="392"/>
          <ac:spMkLst>
            <pc:docMk/>
            <pc:sldMk cId="4186142526" sldId="266"/>
            <ac:spMk id="44" creationId="{D2958D92-2103-0674-1350-44CB518DD909}"/>
          </ac:spMkLst>
        </pc:spChg>
        <pc:grpChg chg="add ord">
          <ac:chgData name="SKN 6기_2팀" userId="S::playdata_g_6th_2@encoreplaydata00.onmicrosoft.com::880b26bd-927b-45a0-9cc7-057f45c7ffbb" providerId="AD" clId="Web-{3A19CE34-4D8B-FD17-1F62-BB691BDF0362}" dt="2025-02-13T10:07:41.446" v="394"/>
          <ac:grpSpMkLst>
            <pc:docMk/>
            <pc:sldMk cId="4186142526" sldId="266"/>
            <ac:grpSpMk id="10" creationId="{C2539FF7-9E13-A4B9-8CE0-387C7EF6E04F}"/>
          </ac:grpSpMkLst>
        </pc:grpChg>
        <pc:grpChg chg="add del">
          <ac:chgData name="SKN 6기_2팀" userId="S::playdata_g_6th_2@encoreplaydata00.onmicrosoft.com::880b26bd-927b-45a0-9cc7-057f45c7ffbb" providerId="AD" clId="Web-{3A19CE34-4D8B-FD17-1F62-BB691BDF0362}" dt="2025-02-13T10:07:01.007" v="377"/>
          <ac:grpSpMkLst>
            <pc:docMk/>
            <pc:sldMk cId="4186142526" sldId="266"/>
            <ac:grpSpMk id="14" creationId="{166E94E1-4DF9-CCF6-C9F9-1B1CC8A84DF8}"/>
          </ac:grpSpMkLst>
        </pc:grpChg>
        <pc:grpChg chg="del mod">
          <ac:chgData name="SKN 6기_2팀" userId="S::playdata_g_6th_2@encoreplaydata00.onmicrosoft.com::880b26bd-927b-45a0-9cc7-057f45c7ffbb" providerId="AD" clId="Web-{3A19CE34-4D8B-FD17-1F62-BB691BDF0362}" dt="2025-02-13T10:07:57.603" v="399"/>
          <ac:grpSpMkLst>
            <pc:docMk/>
            <pc:sldMk cId="4186142526" sldId="266"/>
            <ac:grpSpMk id="16" creationId="{BBE295F7-BF14-D81A-319E-8A7B21900808}"/>
          </ac:grpSpMkLst>
        </pc:grpChg>
        <pc:grpChg chg="add">
          <ac:chgData name="SKN 6기_2팀" userId="S::playdata_g_6th_2@encoreplaydata00.onmicrosoft.com::880b26bd-927b-45a0-9cc7-057f45c7ffbb" providerId="AD" clId="Web-{3A19CE34-4D8B-FD17-1F62-BB691BDF0362}" dt="2025-02-13T10:07:27.524" v="392"/>
          <ac:grpSpMkLst>
            <pc:docMk/>
            <pc:sldMk cId="4186142526" sldId="266"/>
            <ac:grpSpMk id="27" creationId="{4B47B4EC-C951-1373-749E-E18C3869C5CF}"/>
          </ac:grpSpMkLst>
        </pc:grpChg>
        <pc:picChg chg="add del mod">
          <ac:chgData name="SKN 6기_2팀" userId="S::playdata_g_6th_2@encoreplaydata00.onmicrosoft.com::880b26bd-927b-45a0-9cc7-057f45c7ffbb" providerId="AD" clId="Web-{3A19CE34-4D8B-FD17-1F62-BB691BDF0362}" dt="2025-02-13T09:41:34.565" v="5"/>
          <ac:picMkLst>
            <pc:docMk/>
            <pc:sldMk cId="4186142526" sldId="266"/>
            <ac:picMk id="8" creationId="{85339068-1D08-DD53-7AE4-AD8F7549183A}"/>
          </ac:picMkLst>
        </pc:picChg>
        <pc:picChg chg="add del mod ord">
          <ac:chgData name="SKN 6기_2팀" userId="S::playdata_g_6th_2@encoreplaydata00.onmicrosoft.com::880b26bd-927b-45a0-9cc7-057f45c7ffbb" providerId="AD" clId="Web-{3A19CE34-4D8B-FD17-1F62-BB691BDF0362}" dt="2025-02-13T10:07:00.992" v="373"/>
          <ac:picMkLst>
            <pc:docMk/>
            <pc:sldMk cId="4186142526" sldId="266"/>
            <ac:picMk id="10" creationId="{38D001BC-02DA-71B9-6EFC-551CDA22AA68}"/>
          </ac:picMkLst>
        </pc:picChg>
        <pc:picChg chg="add mod">
          <ac:chgData name="SKN 6기_2팀" userId="S::playdata_g_6th_2@encoreplaydata00.onmicrosoft.com::880b26bd-927b-45a0-9cc7-057f45c7ffbb" providerId="AD" clId="Web-{3A19CE34-4D8B-FD17-1F62-BB691BDF0362}" dt="2025-02-13T10:10:20.858" v="451" actId="1076"/>
          <ac:picMkLst>
            <pc:docMk/>
            <pc:sldMk cId="4186142526" sldId="266"/>
            <ac:picMk id="18" creationId="{D23AFFBC-61B6-D975-47D1-46FA5DE8F5C7}"/>
          </ac:picMkLst>
        </pc:picChg>
        <pc:picChg chg="add del mod">
          <ac:chgData name="SKN 6기_2팀" userId="S::playdata_g_6th_2@encoreplaydata00.onmicrosoft.com::880b26bd-927b-45a0-9cc7-057f45c7ffbb" providerId="AD" clId="Web-{3A19CE34-4D8B-FD17-1F62-BB691BDF0362}" dt="2025-02-13T10:07:00.992" v="374"/>
          <ac:picMkLst>
            <pc:docMk/>
            <pc:sldMk cId="4186142526" sldId="266"/>
            <ac:picMk id="19" creationId="{AF2C3990-C9FE-BDBC-E816-0C1B36FF5563}"/>
          </ac:picMkLst>
        </pc:picChg>
        <pc:picChg chg="add del mod">
          <ac:chgData name="SKN 6기_2팀" userId="S::playdata_g_6th_2@encoreplaydata00.onmicrosoft.com::880b26bd-927b-45a0-9cc7-057f45c7ffbb" providerId="AD" clId="Web-{3A19CE34-4D8B-FD17-1F62-BB691BDF0362}" dt="2025-02-13T10:07:00.992" v="372"/>
          <ac:picMkLst>
            <pc:docMk/>
            <pc:sldMk cId="4186142526" sldId="266"/>
            <ac:picMk id="20" creationId="{A0900159-1919-A4CA-321A-D00016072D05}"/>
          </ac:picMkLst>
        </pc:picChg>
        <pc:picChg chg="add del mod">
          <ac:chgData name="SKN 6기_2팀" userId="S::playdata_g_6th_2@encoreplaydata00.onmicrosoft.com::880b26bd-927b-45a0-9cc7-057f45c7ffbb" providerId="AD" clId="Web-{3A19CE34-4D8B-FD17-1F62-BB691BDF0362}" dt="2025-02-13T09:58:12.772" v="195"/>
          <ac:picMkLst>
            <pc:docMk/>
            <pc:sldMk cId="4186142526" sldId="266"/>
            <ac:picMk id="21" creationId="{B430CB2C-A59E-8FED-2FD7-787B31CAA529}"/>
          </ac:picMkLst>
        </pc:picChg>
        <pc:picChg chg="add del mod">
          <ac:chgData name="SKN 6기_2팀" userId="S::playdata_g_6th_2@encoreplaydata00.onmicrosoft.com::880b26bd-927b-45a0-9cc7-057f45c7ffbb" providerId="AD" clId="Web-{3A19CE34-4D8B-FD17-1F62-BB691BDF0362}" dt="2025-02-13T09:58:12.772" v="194"/>
          <ac:picMkLst>
            <pc:docMk/>
            <pc:sldMk cId="4186142526" sldId="266"/>
            <ac:picMk id="22" creationId="{36A47726-9001-CD6D-5DD6-A1B775F0411C}"/>
          </ac:picMkLst>
        </pc:picChg>
        <pc:picChg chg="add del mod">
          <ac:chgData name="SKN 6기_2팀" userId="S::playdata_g_6th_2@encoreplaydata00.onmicrosoft.com::880b26bd-927b-45a0-9cc7-057f45c7ffbb" providerId="AD" clId="Web-{3A19CE34-4D8B-FD17-1F62-BB691BDF0362}" dt="2025-02-13T10:07:00.992" v="371"/>
          <ac:picMkLst>
            <pc:docMk/>
            <pc:sldMk cId="4186142526" sldId="266"/>
            <ac:picMk id="23" creationId="{A642B7D8-AD4E-09C3-D15E-8D4552AEAA7C}"/>
          </ac:picMkLst>
        </pc:picChg>
        <pc:picChg chg="add del mod">
          <ac:chgData name="SKN 6기_2팀" userId="S::playdata_g_6th_2@encoreplaydata00.onmicrosoft.com::880b26bd-927b-45a0-9cc7-057f45c7ffbb" providerId="AD" clId="Web-{3A19CE34-4D8B-FD17-1F62-BB691BDF0362}" dt="2025-02-13T09:59:03.398" v="199"/>
          <ac:picMkLst>
            <pc:docMk/>
            <pc:sldMk cId="4186142526" sldId="266"/>
            <ac:picMk id="24" creationId="{E4FF20F7-370E-5893-D144-52588E0B341A}"/>
          </ac:picMkLst>
        </pc:picChg>
        <pc:picChg chg="add mod">
          <ac:chgData name="SKN 6기_2팀" userId="S::playdata_g_6th_2@encoreplaydata00.onmicrosoft.com::880b26bd-927b-45a0-9cc7-057f45c7ffbb" providerId="AD" clId="Web-{3A19CE34-4D8B-FD17-1F62-BB691BDF0362}" dt="2025-02-13T10:09:01.964" v="411" actId="1076"/>
          <ac:picMkLst>
            <pc:docMk/>
            <pc:sldMk cId="4186142526" sldId="266"/>
            <ac:picMk id="26" creationId="{AC19DEDB-F434-CCD8-BF7C-BCDFA41A85C0}"/>
          </ac:picMkLst>
        </pc:picChg>
        <pc:picChg chg="add mod">
          <ac:chgData name="SKN 6기_2팀" userId="S::playdata_g_6th_2@encoreplaydata00.onmicrosoft.com::880b26bd-927b-45a0-9cc7-057f45c7ffbb" providerId="AD" clId="Web-{3A19CE34-4D8B-FD17-1F62-BB691BDF0362}" dt="2025-02-13T10:09:53.294" v="423" actId="1076"/>
          <ac:picMkLst>
            <pc:docMk/>
            <pc:sldMk cId="4186142526" sldId="266"/>
            <ac:picMk id="33" creationId="{7BCA5D6E-3494-5199-F1DF-0B0EE284AB05}"/>
          </ac:picMkLst>
        </pc:picChg>
        <pc:picChg chg="add mod">
          <ac:chgData name="SKN 6기_2팀" userId="S::playdata_g_6th_2@encoreplaydata00.onmicrosoft.com::880b26bd-927b-45a0-9cc7-057f45c7ffbb" providerId="AD" clId="Web-{3A19CE34-4D8B-FD17-1F62-BB691BDF0362}" dt="2025-02-13T10:10:11.451" v="450" actId="1076"/>
          <ac:picMkLst>
            <pc:docMk/>
            <pc:sldMk cId="4186142526" sldId="266"/>
            <ac:picMk id="40" creationId="{DB1B5ACE-25E7-DFAA-AC0F-2C14BE8031A8}"/>
          </ac:picMkLst>
        </pc:picChg>
        <pc:picChg chg="add mod">
          <ac:chgData name="SKN 6기_2팀" userId="S::playdata_g_6th_2@encoreplaydata00.onmicrosoft.com::880b26bd-927b-45a0-9cc7-057f45c7ffbb" providerId="AD" clId="Web-{3A19CE34-4D8B-FD17-1F62-BB691BDF0362}" dt="2025-02-13T10:10:20.873" v="452" actId="1076"/>
          <ac:picMkLst>
            <pc:docMk/>
            <pc:sldMk cId="4186142526" sldId="266"/>
            <ac:picMk id="43" creationId="{E078B362-D4B3-7ADD-B7E5-12E5FBCE2716}"/>
          </ac:picMkLst>
        </pc:picChg>
      </pc:sldChg>
      <pc:sldChg chg="addSp delSp modSp">
        <pc:chgData name="SKN 6기_2팀" userId="S::playdata_g_6th_2@encoreplaydata00.onmicrosoft.com::880b26bd-927b-45a0-9cc7-057f45c7ffbb" providerId="AD" clId="Web-{3A19CE34-4D8B-FD17-1F62-BB691BDF0362}" dt="2025-02-13T10:38:09.412" v="763"/>
        <pc:sldMkLst>
          <pc:docMk/>
          <pc:sldMk cId="3596551587" sldId="275"/>
        </pc:sldMkLst>
        <pc:spChg chg="del">
          <ac:chgData name="SKN 6기_2팀" userId="S::playdata_g_6th_2@encoreplaydata00.onmicrosoft.com::880b26bd-927b-45a0-9cc7-057f45c7ffbb" providerId="AD" clId="Web-{3A19CE34-4D8B-FD17-1F62-BB691BDF0362}" dt="2025-02-13T10:38:09.412" v="763"/>
          <ac:spMkLst>
            <pc:docMk/>
            <pc:sldMk cId="3596551587" sldId="275"/>
            <ac:spMk id="13" creationId="{82920B80-5C63-B01F-48A3-649F90BDBD6B}"/>
          </ac:spMkLst>
        </pc:spChg>
        <pc:picChg chg="add del mod">
          <ac:chgData name="SKN 6기_2팀" userId="S::playdata_g_6th_2@encoreplaydata00.onmicrosoft.com::880b26bd-927b-45a0-9cc7-057f45c7ffbb" providerId="AD" clId="Web-{3A19CE34-4D8B-FD17-1F62-BB691BDF0362}" dt="2025-02-13T10:37:52.645" v="757"/>
          <ac:picMkLst>
            <pc:docMk/>
            <pc:sldMk cId="3596551587" sldId="275"/>
            <ac:picMk id="8" creationId="{5C7543A4-30CF-CC8C-C3F9-E8B2BA6F34DC}"/>
          </ac:picMkLst>
        </pc:picChg>
        <pc:picChg chg="add mod">
          <ac:chgData name="SKN 6기_2팀" userId="S::playdata_g_6th_2@encoreplaydata00.onmicrosoft.com::880b26bd-927b-45a0-9cc7-057f45c7ffbb" providerId="AD" clId="Web-{3A19CE34-4D8B-FD17-1F62-BB691BDF0362}" dt="2025-02-13T10:38:02.739" v="762"/>
          <ac:picMkLst>
            <pc:docMk/>
            <pc:sldMk cId="3596551587" sldId="275"/>
            <ac:picMk id="10" creationId="{492405A5-F750-F41A-63AC-F6EB6E747EF2}"/>
          </ac:picMkLst>
        </pc:picChg>
        <pc:picChg chg="del">
          <ac:chgData name="SKN 6기_2팀" userId="S::playdata_g_6th_2@encoreplaydata00.onmicrosoft.com::880b26bd-927b-45a0-9cc7-057f45c7ffbb" providerId="AD" clId="Web-{3A19CE34-4D8B-FD17-1F62-BB691BDF0362}" dt="2025-02-13T10:37:53.880" v="758"/>
          <ac:picMkLst>
            <pc:docMk/>
            <pc:sldMk cId="3596551587" sldId="275"/>
            <ac:picMk id="12" creationId="{86450F7B-2CB5-A7F4-DBD3-C0CB2A178DDA}"/>
          </ac:picMkLst>
        </pc:picChg>
        <pc:picChg chg="del">
          <ac:chgData name="SKN 6기_2팀" userId="S::playdata_g_6th_2@encoreplaydata00.onmicrosoft.com::880b26bd-927b-45a0-9cc7-057f45c7ffbb" providerId="AD" clId="Web-{3A19CE34-4D8B-FD17-1F62-BB691BDF0362}" dt="2025-02-13T10:37:56.411" v="760"/>
          <ac:picMkLst>
            <pc:docMk/>
            <pc:sldMk cId="3596551587" sldId="275"/>
            <ac:picMk id="14" creationId="{5296897C-6265-6BA9-08C5-617F93E5BEB6}"/>
          </ac:picMkLst>
        </pc:picChg>
      </pc:sldChg>
      <pc:sldChg chg="addSp delSp modSp">
        <pc:chgData name="SKN 6기_2팀" userId="S::playdata_g_6th_2@encoreplaydata00.onmicrosoft.com::880b26bd-927b-45a0-9cc7-057f45c7ffbb" providerId="AD" clId="Web-{3A19CE34-4D8B-FD17-1F62-BB691BDF0362}" dt="2025-02-13T10:47:05.527" v="857"/>
        <pc:sldMkLst>
          <pc:docMk/>
          <pc:sldMk cId="985597949" sldId="279"/>
        </pc:sldMkLst>
        <pc:spChg chg="mod">
          <ac:chgData name="SKN 6기_2팀" userId="S::playdata_g_6th_2@encoreplaydata00.onmicrosoft.com::880b26bd-927b-45a0-9cc7-057f45c7ffbb" providerId="AD" clId="Web-{3A19CE34-4D8B-FD17-1F62-BB691BDF0362}" dt="2025-02-13T10:46:04.962" v="849" actId="20577"/>
          <ac:spMkLst>
            <pc:docMk/>
            <pc:sldMk cId="985597949" sldId="279"/>
            <ac:spMk id="13" creationId="{665E82FB-D35F-A82C-0F2E-F5D830854D53}"/>
          </ac:spMkLst>
        </pc:spChg>
        <pc:picChg chg="add del mod">
          <ac:chgData name="SKN 6기_2팀" userId="S::playdata_g_6th_2@encoreplaydata00.onmicrosoft.com::880b26bd-927b-45a0-9cc7-057f45c7ffbb" providerId="AD" clId="Web-{3A19CE34-4D8B-FD17-1F62-BB691BDF0362}" dt="2025-02-13T10:46:54.745" v="855"/>
          <ac:picMkLst>
            <pc:docMk/>
            <pc:sldMk cId="985597949" sldId="279"/>
            <ac:picMk id="8" creationId="{DA6AECA3-0CAA-40A2-2274-E07F276A4B2B}"/>
          </ac:picMkLst>
        </pc:picChg>
        <pc:picChg chg="add del mod">
          <ac:chgData name="SKN 6기_2팀" userId="S::playdata_g_6th_2@encoreplaydata00.onmicrosoft.com::880b26bd-927b-45a0-9cc7-057f45c7ffbb" providerId="AD" clId="Web-{3A19CE34-4D8B-FD17-1F62-BB691BDF0362}" dt="2025-02-13T10:47:05.527" v="857"/>
          <ac:picMkLst>
            <pc:docMk/>
            <pc:sldMk cId="985597949" sldId="279"/>
            <ac:picMk id="9" creationId="{A128F083-99C9-6AE8-F8CE-9D0DCD81C7AE}"/>
          </ac:picMkLst>
        </pc:picChg>
      </pc:sldChg>
      <pc:sldChg chg="del ord">
        <pc:chgData name="SKN 6기_2팀" userId="S::playdata_g_6th_2@encoreplaydata00.onmicrosoft.com::880b26bd-927b-45a0-9cc7-057f45c7ffbb" providerId="AD" clId="Web-{3A19CE34-4D8B-FD17-1F62-BB691BDF0362}" dt="2025-02-13T10:53:14.085" v="910"/>
        <pc:sldMkLst>
          <pc:docMk/>
          <pc:sldMk cId="108814854" sldId="281"/>
        </pc:sldMkLst>
      </pc:sldChg>
      <pc:sldChg chg="modSp">
        <pc:chgData name="SKN 6기_2팀" userId="S::playdata_g_6th_2@encoreplaydata00.onmicrosoft.com::880b26bd-927b-45a0-9cc7-057f45c7ffbb" providerId="AD" clId="Web-{3A19CE34-4D8B-FD17-1F62-BB691BDF0362}" dt="2025-02-13T10:16:59.511" v="605"/>
        <pc:sldMkLst>
          <pc:docMk/>
          <pc:sldMk cId="2851865438" sldId="282"/>
        </pc:sldMkLst>
        <pc:picChg chg="mod">
          <ac:chgData name="SKN 6기_2팀" userId="S::playdata_g_6th_2@encoreplaydata00.onmicrosoft.com::880b26bd-927b-45a0-9cc7-057f45c7ffbb" providerId="AD" clId="Web-{3A19CE34-4D8B-FD17-1F62-BB691BDF0362}" dt="2025-02-13T10:16:59.511" v="605"/>
          <ac:picMkLst>
            <pc:docMk/>
            <pc:sldMk cId="2851865438" sldId="282"/>
            <ac:picMk id="22" creationId="{74ACA3B8-B1F6-A673-6F6D-0908CF83FA0D}"/>
          </ac:picMkLst>
        </pc:picChg>
      </pc:sldChg>
      <pc:sldChg chg="addSp delSp modSp">
        <pc:chgData name="SKN 6기_2팀" userId="S::playdata_g_6th_2@encoreplaydata00.onmicrosoft.com::880b26bd-927b-45a0-9cc7-057f45c7ffbb" providerId="AD" clId="Web-{3A19CE34-4D8B-FD17-1F62-BB691BDF0362}" dt="2025-02-13T10:35:07.312" v="746" actId="20577"/>
        <pc:sldMkLst>
          <pc:docMk/>
          <pc:sldMk cId="2136901257" sldId="284"/>
        </pc:sldMkLst>
        <pc:spChg chg="mod">
          <ac:chgData name="SKN 6기_2팀" userId="S::playdata_g_6th_2@encoreplaydata00.onmicrosoft.com::880b26bd-927b-45a0-9cc7-057f45c7ffbb" providerId="AD" clId="Web-{3A19CE34-4D8B-FD17-1F62-BB691BDF0362}" dt="2025-02-13T10:35:07.312" v="746" actId="20577"/>
          <ac:spMkLst>
            <pc:docMk/>
            <pc:sldMk cId="2136901257" sldId="284"/>
            <ac:spMk id="17" creationId="{B029FB6B-2D32-A4B9-15A4-2BD4614C6D94}"/>
          </ac:spMkLst>
        </pc:spChg>
        <pc:picChg chg="add mod">
          <ac:chgData name="SKN 6기_2팀" userId="S::playdata_g_6th_2@encoreplaydata00.onmicrosoft.com::880b26bd-927b-45a0-9cc7-057f45c7ffbb" providerId="AD" clId="Web-{3A19CE34-4D8B-FD17-1F62-BB691BDF0362}" dt="2025-02-13T10:33:05.667" v="723"/>
          <ac:picMkLst>
            <pc:docMk/>
            <pc:sldMk cId="2136901257" sldId="284"/>
            <ac:picMk id="8" creationId="{3530EE52-1FB6-BC2E-E70D-91AC06481D92}"/>
          </ac:picMkLst>
        </pc:picChg>
        <pc:picChg chg="add mod">
          <ac:chgData name="SKN 6기_2팀" userId="S::playdata_g_6th_2@encoreplaydata00.onmicrosoft.com::880b26bd-927b-45a0-9cc7-057f45c7ffbb" providerId="AD" clId="Web-{3A19CE34-4D8B-FD17-1F62-BB691BDF0362}" dt="2025-02-13T10:33:05.730" v="724"/>
          <ac:picMkLst>
            <pc:docMk/>
            <pc:sldMk cId="2136901257" sldId="284"/>
            <ac:picMk id="9" creationId="{9CB4D5C5-7D70-ADE1-D0ED-0AF9BF430631}"/>
          </ac:picMkLst>
        </pc:picChg>
        <pc:picChg chg="del mod">
          <ac:chgData name="SKN 6기_2팀" userId="S::playdata_g_6th_2@encoreplaydata00.onmicrosoft.com::880b26bd-927b-45a0-9cc7-057f45c7ffbb" providerId="AD" clId="Web-{3A19CE34-4D8B-FD17-1F62-BB691BDF0362}" dt="2025-02-13T10:32:15.447" v="687"/>
          <ac:picMkLst>
            <pc:docMk/>
            <pc:sldMk cId="2136901257" sldId="284"/>
            <ac:picMk id="11" creationId="{B77DBBEC-0346-B016-FD95-EAA0FBD41CB5}"/>
          </ac:picMkLst>
        </pc:picChg>
      </pc:sldChg>
      <pc:sldChg chg="modSp">
        <pc:chgData name="SKN 6기_2팀" userId="S::playdata_g_6th_2@encoreplaydata00.onmicrosoft.com::880b26bd-927b-45a0-9cc7-057f45c7ffbb" providerId="AD" clId="Web-{3A19CE34-4D8B-FD17-1F62-BB691BDF0362}" dt="2025-02-13T10:17:20.887" v="606"/>
        <pc:sldMkLst>
          <pc:docMk/>
          <pc:sldMk cId="846247335" sldId="285"/>
        </pc:sldMkLst>
        <pc:picChg chg="mod">
          <ac:chgData name="SKN 6기_2팀" userId="S::playdata_g_6th_2@encoreplaydata00.onmicrosoft.com::880b26bd-927b-45a0-9cc7-057f45c7ffbb" providerId="AD" clId="Web-{3A19CE34-4D8B-FD17-1F62-BB691BDF0362}" dt="2025-02-13T10:17:20.887" v="606"/>
          <ac:picMkLst>
            <pc:docMk/>
            <pc:sldMk cId="846247335" sldId="285"/>
            <ac:picMk id="15" creationId="{9EE1A5D7-8339-1C06-1FAB-8E791E167461}"/>
          </ac:picMkLst>
        </pc:picChg>
      </pc:sldChg>
      <pc:sldChg chg="modSp">
        <pc:chgData name="SKN 6기_2팀" userId="S::playdata_g_6th_2@encoreplaydata00.onmicrosoft.com::880b26bd-927b-45a0-9cc7-057f45c7ffbb" providerId="AD" clId="Web-{3A19CE34-4D8B-FD17-1F62-BB691BDF0362}" dt="2025-02-13T10:17:24.278" v="607"/>
        <pc:sldMkLst>
          <pc:docMk/>
          <pc:sldMk cId="2807606620" sldId="286"/>
        </pc:sldMkLst>
        <pc:picChg chg="mod">
          <ac:chgData name="SKN 6기_2팀" userId="S::playdata_g_6th_2@encoreplaydata00.onmicrosoft.com::880b26bd-927b-45a0-9cc7-057f45c7ffbb" providerId="AD" clId="Web-{3A19CE34-4D8B-FD17-1F62-BB691BDF0362}" dt="2025-02-13T10:17:24.278" v="607"/>
          <ac:picMkLst>
            <pc:docMk/>
            <pc:sldMk cId="2807606620" sldId="286"/>
            <ac:picMk id="9" creationId="{B891BE22-E2B4-4C2B-53D6-2AAA16DCD242}"/>
          </ac:picMkLst>
        </pc:picChg>
      </pc:sldChg>
      <pc:sldChg chg="addSp delSp modSp add replId">
        <pc:chgData name="SKN 6기_2팀" userId="S::playdata_g_6th_2@encoreplaydata00.onmicrosoft.com::880b26bd-927b-45a0-9cc7-057f45c7ffbb" providerId="AD" clId="Web-{3A19CE34-4D8B-FD17-1F62-BB691BDF0362}" dt="2025-02-13T10:44:14.193" v="839" actId="1076"/>
        <pc:sldMkLst>
          <pc:docMk/>
          <pc:sldMk cId="696330222" sldId="287"/>
        </pc:sldMkLst>
        <pc:spChg chg="del mod topLvl">
          <ac:chgData name="SKN 6기_2팀" userId="S::playdata_g_6th_2@encoreplaydata00.onmicrosoft.com::880b26bd-927b-45a0-9cc7-057f45c7ffbb" providerId="AD" clId="Web-{3A19CE34-4D8B-FD17-1F62-BB691BDF0362}" dt="2025-02-13T10:14:07.599" v="576"/>
          <ac:spMkLst>
            <pc:docMk/>
            <pc:sldMk cId="696330222" sldId="287"/>
            <ac:spMk id="13" creationId="{7C7D476F-5E54-B03A-E9FE-9E0020E6EEB3}"/>
          </ac:spMkLst>
        </pc:spChg>
        <pc:spChg chg="add mod">
          <ac:chgData name="SKN 6기_2팀" userId="S::playdata_g_6th_2@encoreplaydata00.onmicrosoft.com::880b26bd-927b-45a0-9cc7-057f45c7ffbb" providerId="AD" clId="Web-{3A19CE34-4D8B-FD17-1F62-BB691BDF0362}" dt="2025-02-13T10:16:23.541" v="602" actId="1076"/>
          <ac:spMkLst>
            <pc:docMk/>
            <pc:sldMk cId="696330222" sldId="287"/>
            <ac:spMk id="33" creationId="{D9A49A2F-A880-4231-E136-4D2DBB953A81}"/>
          </ac:spMkLst>
        </pc:spChg>
        <pc:spChg chg="mod">
          <ac:chgData name="SKN 6기_2팀" userId="S::playdata_g_6th_2@encoreplaydata00.onmicrosoft.com::880b26bd-927b-45a0-9cc7-057f45c7ffbb" providerId="AD" clId="Web-{3A19CE34-4D8B-FD17-1F62-BB691BDF0362}" dt="2025-02-13T10:15:08.773" v="584" actId="1076"/>
          <ac:spMkLst>
            <pc:docMk/>
            <pc:sldMk cId="696330222" sldId="287"/>
            <ac:spMk id="34" creationId="{E4D16D57-B837-AE6A-0CE2-FBEDD83CBEEE}"/>
          </ac:spMkLst>
        </pc:spChg>
        <pc:spChg chg="add del mod">
          <ac:chgData name="SKN 6기_2팀" userId="S::playdata_g_6th_2@encoreplaydata00.onmicrosoft.com::880b26bd-927b-45a0-9cc7-057f45c7ffbb" providerId="AD" clId="Web-{3A19CE34-4D8B-FD17-1F62-BB691BDF0362}" dt="2025-02-13T10:14:37.038" v="580"/>
          <ac:spMkLst>
            <pc:docMk/>
            <pc:sldMk cId="696330222" sldId="287"/>
            <ac:spMk id="35" creationId="{21CC8B5B-4413-9CE8-01C2-C51196D7686E}"/>
          </ac:spMkLst>
        </pc:spChg>
        <pc:spChg chg="mod">
          <ac:chgData name="SKN 6기_2팀" userId="S::playdata_g_6th_2@encoreplaydata00.onmicrosoft.com::880b26bd-927b-45a0-9cc7-057f45c7ffbb" providerId="AD" clId="Web-{3A19CE34-4D8B-FD17-1F62-BB691BDF0362}" dt="2025-02-13T10:15:14.898" v="586" actId="1076"/>
          <ac:spMkLst>
            <pc:docMk/>
            <pc:sldMk cId="696330222" sldId="287"/>
            <ac:spMk id="36" creationId="{E976534E-C8AC-045E-45DF-BC50169FCAF7}"/>
          </ac:spMkLst>
        </pc:spChg>
        <pc:spChg chg="del mod">
          <ac:chgData name="SKN 6기_2팀" userId="S::playdata_g_6th_2@encoreplaydata00.onmicrosoft.com::880b26bd-927b-45a0-9cc7-057f45c7ffbb" providerId="AD" clId="Web-{3A19CE34-4D8B-FD17-1F62-BB691BDF0362}" dt="2025-02-13T10:14:42.507" v="582"/>
          <ac:spMkLst>
            <pc:docMk/>
            <pc:sldMk cId="696330222" sldId="287"/>
            <ac:spMk id="37" creationId="{EB8CD2FE-734F-152D-0CCA-3CB0CE5D42C8}"/>
          </ac:spMkLst>
        </pc:spChg>
        <pc:spChg chg="add del">
          <ac:chgData name="SKN 6기_2팀" userId="S::playdata_g_6th_2@encoreplaydata00.onmicrosoft.com::880b26bd-927b-45a0-9cc7-057f45c7ffbb" providerId="AD" clId="Web-{3A19CE34-4D8B-FD17-1F62-BB691BDF0362}" dt="2025-02-13T10:07:25.399" v="390"/>
          <ac:spMkLst>
            <pc:docMk/>
            <pc:sldMk cId="696330222" sldId="287"/>
            <ac:spMk id="38" creationId="{7C5B0B60-009A-30CC-11EC-7CD6F54561EA}"/>
          </ac:spMkLst>
        </pc:spChg>
        <pc:spChg chg="add del">
          <ac:chgData name="SKN 6기_2팀" userId="S::playdata_g_6th_2@encoreplaydata00.onmicrosoft.com::880b26bd-927b-45a0-9cc7-057f45c7ffbb" providerId="AD" clId="Web-{3A19CE34-4D8B-FD17-1F62-BB691BDF0362}" dt="2025-02-13T10:07:25.399" v="389"/>
          <ac:spMkLst>
            <pc:docMk/>
            <pc:sldMk cId="696330222" sldId="287"/>
            <ac:spMk id="39" creationId="{EC5F3491-7B48-E2AF-B840-A99DC0A76A95}"/>
          </ac:spMkLst>
        </pc:spChg>
        <pc:spChg chg="add mod">
          <ac:chgData name="SKN 6기_2팀" userId="S::playdata_g_6th_2@encoreplaydata00.onmicrosoft.com::880b26bd-927b-45a0-9cc7-057f45c7ffbb" providerId="AD" clId="Web-{3A19CE34-4D8B-FD17-1F62-BB691BDF0362}" dt="2025-02-13T10:16:23.541" v="603" actId="1076"/>
          <ac:spMkLst>
            <pc:docMk/>
            <pc:sldMk cId="696330222" sldId="287"/>
            <ac:spMk id="40" creationId="{0354512C-44AF-064B-C3F7-F9AD937680C4}"/>
          </ac:spMkLst>
        </pc:spChg>
        <pc:spChg chg="add">
          <ac:chgData name="SKN 6기_2팀" userId="S::playdata_g_6th_2@encoreplaydata00.onmicrosoft.com::880b26bd-927b-45a0-9cc7-057f45c7ffbb" providerId="AD" clId="Web-{3A19CE34-4D8B-FD17-1F62-BB691BDF0362}" dt="2025-02-13T10:06:05.787" v="337"/>
          <ac:spMkLst>
            <pc:docMk/>
            <pc:sldMk cId="696330222" sldId="287"/>
            <ac:spMk id="45" creationId="{AD1A637C-8F1D-EECF-4709-A81477A41857}"/>
          </ac:spMkLst>
        </pc:spChg>
        <pc:grpChg chg="add del ord">
          <ac:chgData name="SKN 6기_2팀" userId="S::playdata_g_6th_2@encoreplaydata00.onmicrosoft.com::880b26bd-927b-45a0-9cc7-057f45c7ffbb" providerId="AD" clId="Web-{3A19CE34-4D8B-FD17-1F62-BB691BDF0362}" dt="2025-02-13T10:15:58.306" v="592"/>
          <ac:grpSpMkLst>
            <pc:docMk/>
            <pc:sldMk cId="696330222" sldId="287"/>
            <ac:grpSpMk id="10" creationId="{0269DEEC-2140-0A72-6E6C-3E01FC6DD570}"/>
          </ac:grpSpMkLst>
        </pc:grpChg>
        <pc:grpChg chg="del mod">
          <ac:chgData name="SKN 6기_2팀" userId="S::playdata_g_6th_2@encoreplaydata00.onmicrosoft.com::880b26bd-927b-45a0-9cc7-057f45c7ffbb" providerId="AD" clId="Web-{3A19CE34-4D8B-FD17-1F62-BB691BDF0362}" dt="2025-02-13T10:14:07.599" v="576"/>
          <ac:grpSpMkLst>
            <pc:docMk/>
            <pc:sldMk cId="696330222" sldId="287"/>
            <ac:grpSpMk id="12" creationId="{144BFBEA-5ECB-95CB-B2F5-532E67E3B6C7}"/>
          </ac:grpSpMkLst>
        </pc:grpChg>
        <pc:grpChg chg="add del mod">
          <ac:chgData name="SKN 6기_2팀" userId="S::playdata_g_6th_2@encoreplaydata00.onmicrosoft.com::880b26bd-927b-45a0-9cc7-057f45c7ffbb" providerId="AD" clId="Web-{3A19CE34-4D8B-FD17-1F62-BB691BDF0362}" dt="2025-02-13T10:14:38.413" v="581"/>
          <ac:grpSpMkLst>
            <pc:docMk/>
            <pc:sldMk cId="696330222" sldId="287"/>
            <ac:grpSpMk id="14" creationId="{6D61B92F-AF96-CC00-1413-7FBA50C7F6E5}"/>
          </ac:grpSpMkLst>
        </pc:grpChg>
        <pc:grpChg chg="add del">
          <ac:chgData name="SKN 6기_2팀" userId="S::playdata_g_6th_2@encoreplaydata00.onmicrosoft.com::880b26bd-927b-45a0-9cc7-057f45c7ffbb" providerId="AD" clId="Web-{3A19CE34-4D8B-FD17-1F62-BB691BDF0362}" dt="2025-02-13T10:07:25.399" v="391"/>
          <ac:grpSpMkLst>
            <pc:docMk/>
            <pc:sldMk cId="696330222" sldId="287"/>
            <ac:grpSpMk id="16" creationId="{4B47B4EC-C951-1373-749E-E18C3869C5CF}"/>
          </ac:grpSpMkLst>
        </pc:grpChg>
        <pc:grpChg chg="add ord">
          <ac:chgData name="SKN 6기_2팀" userId="S::playdata_g_6th_2@encoreplaydata00.onmicrosoft.com::880b26bd-927b-45a0-9cc7-057f45c7ffbb" providerId="AD" clId="Web-{3A19CE34-4D8B-FD17-1F62-BB691BDF0362}" dt="2025-02-13T10:13:54.068" v="553"/>
          <ac:grpSpMkLst>
            <pc:docMk/>
            <pc:sldMk cId="696330222" sldId="287"/>
            <ac:grpSpMk id="18" creationId="{D63E034F-3C2E-F761-C35A-4A72E723ACD8}"/>
          </ac:grpSpMkLst>
        </pc:grpChg>
        <pc:grpChg chg="add mod ord">
          <ac:chgData name="SKN 6기_2팀" userId="S::playdata_g_6th_2@encoreplaydata00.onmicrosoft.com::880b26bd-927b-45a0-9cc7-057f45c7ffbb" providerId="AD" clId="Web-{3A19CE34-4D8B-FD17-1F62-BB691BDF0362}" dt="2025-02-13T10:16:23.510" v="600" actId="1076"/>
          <ac:grpSpMkLst>
            <pc:docMk/>
            <pc:sldMk cId="696330222" sldId="287"/>
            <ac:grpSpMk id="21" creationId="{BC69D100-6934-8830-A8C2-9550049333F6}"/>
          </ac:grpSpMkLst>
        </pc:grpChg>
        <pc:grpChg chg="add mod">
          <ac:chgData name="SKN 6기_2팀" userId="S::playdata_g_6th_2@encoreplaydata00.onmicrosoft.com::880b26bd-927b-45a0-9cc7-057f45c7ffbb" providerId="AD" clId="Web-{3A19CE34-4D8B-FD17-1F62-BB691BDF0362}" dt="2025-02-13T10:16:23.526" v="601" actId="1076"/>
          <ac:grpSpMkLst>
            <pc:docMk/>
            <pc:sldMk cId="696330222" sldId="287"/>
            <ac:grpSpMk id="32" creationId="{166E94E1-4DF9-CCF6-C9F9-1B1CC8A84DF8}"/>
          </ac:grpSpMkLst>
        </pc:grpChg>
        <pc:picChg chg="add del mod modCrop">
          <ac:chgData name="SKN 6기_2팀" userId="S::playdata_g_6th_2@encoreplaydata00.onmicrosoft.com::880b26bd-927b-45a0-9cc7-057f45c7ffbb" providerId="AD" clId="Web-{3A19CE34-4D8B-FD17-1F62-BB691BDF0362}" dt="2025-02-13T10:03:48.907" v="269"/>
          <ac:picMkLst>
            <pc:docMk/>
            <pc:sldMk cId="696330222" sldId="287"/>
            <ac:picMk id="8" creationId="{2574AE0C-89A5-F576-5D1E-F8940580E398}"/>
          </ac:picMkLst>
        </pc:picChg>
        <pc:picChg chg="add del mod modCrop">
          <ac:chgData name="SKN 6기_2팀" userId="S::playdata_g_6th_2@encoreplaydata00.onmicrosoft.com::880b26bd-927b-45a0-9cc7-057f45c7ffbb" providerId="AD" clId="Web-{3A19CE34-4D8B-FD17-1F62-BB691BDF0362}" dt="2025-02-13T10:04:43.597" v="296"/>
          <ac:picMkLst>
            <pc:docMk/>
            <pc:sldMk cId="696330222" sldId="287"/>
            <ac:picMk id="9" creationId="{A99C6909-859F-50D5-3C57-C2EFF48246A3}"/>
          </ac:picMkLst>
        </pc:picChg>
        <pc:picChg chg="del">
          <ac:chgData name="SKN 6기_2팀" userId="S::playdata_g_6th_2@encoreplaydata00.onmicrosoft.com::880b26bd-927b-45a0-9cc7-057f45c7ffbb" providerId="AD" clId="Web-{3A19CE34-4D8B-FD17-1F62-BB691BDF0362}" dt="2025-02-13T09:59:55.150" v="219"/>
          <ac:picMkLst>
            <pc:docMk/>
            <pc:sldMk cId="696330222" sldId="287"/>
            <ac:picMk id="10" creationId="{976ECA97-4758-D5DE-CF05-0D67F6CBDD21}"/>
          </ac:picMkLst>
        </pc:picChg>
        <pc:picChg chg="del">
          <ac:chgData name="SKN 6기_2팀" userId="S::playdata_g_6th_2@encoreplaydata00.onmicrosoft.com::880b26bd-927b-45a0-9cc7-057f45c7ffbb" providerId="AD" clId="Web-{3A19CE34-4D8B-FD17-1F62-BB691BDF0362}" dt="2025-02-13T10:00:10.572" v="221"/>
          <ac:picMkLst>
            <pc:docMk/>
            <pc:sldMk cId="696330222" sldId="287"/>
            <ac:picMk id="18" creationId="{BC7EF43E-4A72-9B8C-4D0E-86C7EDB0F43B}"/>
          </ac:picMkLst>
        </pc:picChg>
        <pc:picChg chg="del">
          <ac:chgData name="SKN 6기_2팀" userId="S::playdata_g_6th_2@encoreplaydata00.onmicrosoft.com::880b26bd-927b-45a0-9cc7-057f45c7ffbb" providerId="AD" clId="Web-{3A19CE34-4D8B-FD17-1F62-BB691BDF0362}" dt="2025-02-13T09:59:55.150" v="220"/>
          <ac:picMkLst>
            <pc:docMk/>
            <pc:sldMk cId="696330222" sldId="287"/>
            <ac:picMk id="19" creationId="{A4680A7C-BA0F-6419-4A85-9F2173BFC7AD}"/>
          </ac:picMkLst>
        </pc:picChg>
        <pc:picChg chg="del">
          <ac:chgData name="SKN 6기_2팀" userId="S::playdata_g_6th_2@encoreplaydata00.onmicrosoft.com::880b26bd-927b-45a0-9cc7-057f45c7ffbb" providerId="AD" clId="Web-{3A19CE34-4D8B-FD17-1F62-BB691BDF0362}" dt="2025-02-13T09:59:55.150" v="218"/>
          <ac:picMkLst>
            <pc:docMk/>
            <pc:sldMk cId="696330222" sldId="287"/>
            <ac:picMk id="20" creationId="{8F892E1F-6C71-BB32-E259-E4963D02AF04}"/>
          </ac:picMkLst>
        </pc:picChg>
        <pc:picChg chg="add del">
          <ac:chgData name="SKN 6기_2팀" userId="S::playdata_g_6th_2@encoreplaydata00.onmicrosoft.com::880b26bd-927b-45a0-9cc7-057f45c7ffbb" providerId="AD" clId="Web-{3A19CE34-4D8B-FD17-1F62-BB691BDF0362}" dt="2025-02-13T10:07:25.399" v="388"/>
          <ac:picMkLst>
            <pc:docMk/>
            <pc:sldMk cId="696330222" sldId="287"/>
            <ac:picMk id="21" creationId="{7BCA5D6E-3494-5199-F1DF-0B0EE284AB05}"/>
          </ac:picMkLst>
        </pc:picChg>
        <pc:picChg chg="add mod">
          <ac:chgData name="SKN 6기_2팀" userId="S::playdata_g_6th_2@encoreplaydata00.onmicrosoft.com::880b26bd-927b-45a0-9cc7-057f45c7ffbb" providerId="AD" clId="Web-{3A19CE34-4D8B-FD17-1F62-BB691BDF0362}" dt="2025-02-13T10:44:14.177" v="837" actId="1076"/>
          <ac:picMkLst>
            <pc:docMk/>
            <pc:sldMk cId="696330222" sldId="287"/>
            <ac:picMk id="22" creationId="{2C45D971-7B8E-2D29-130F-7D1665A67155}"/>
          </ac:picMkLst>
        </pc:picChg>
        <pc:picChg chg="add del">
          <ac:chgData name="SKN 6기_2팀" userId="S::playdata_g_6th_2@encoreplaydata00.onmicrosoft.com::880b26bd-927b-45a0-9cc7-057f45c7ffbb" providerId="AD" clId="Web-{3A19CE34-4D8B-FD17-1F62-BB691BDF0362}" dt="2025-02-13T10:07:25.399" v="387"/>
          <ac:picMkLst>
            <pc:docMk/>
            <pc:sldMk cId="696330222" sldId="287"/>
            <ac:picMk id="22" creationId="{DB1B5ACE-25E7-DFAA-AC0F-2C14BE8031A8}"/>
          </ac:picMkLst>
        </pc:picChg>
        <pc:picChg chg="del">
          <ac:chgData name="SKN 6기_2팀" userId="S::playdata_g_6th_2@encoreplaydata00.onmicrosoft.com::880b26bd-927b-45a0-9cc7-057f45c7ffbb" providerId="AD" clId="Web-{3A19CE34-4D8B-FD17-1F62-BB691BDF0362}" dt="2025-02-13T09:59:55.150" v="217"/>
          <ac:picMkLst>
            <pc:docMk/>
            <pc:sldMk cId="696330222" sldId="287"/>
            <ac:picMk id="23" creationId="{20BFEECB-7A35-A786-0D1F-C19C5AFC92E3}"/>
          </ac:picMkLst>
        </pc:picChg>
        <pc:picChg chg="add del mod">
          <ac:chgData name="SKN 6기_2팀" userId="S::playdata_g_6th_2@encoreplaydata00.onmicrosoft.com::880b26bd-927b-45a0-9cc7-057f45c7ffbb" providerId="AD" clId="Web-{3A19CE34-4D8B-FD17-1F62-BB691BDF0362}" dt="2025-02-13T10:07:25.399" v="386"/>
          <ac:picMkLst>
            <pc:docMk/>
            <pc:sldMk cId="696330222" sldId="287"/>
            <ac:picMk id="24" creationId="{E078B362-D4B3-7ADD-B7E5-12E5FBCE2716}"/>
          </ac:picMkLst>
        </pc:picChg>
        <pc:picChg chg="add del mod modCrop">
          <ac:chgData name="SKN 6기_2팀" userId="S::playdata_g_6th_2@encoreplaydata00.onmicrosoft.com::880b26bd-927b-45a0-9cc7-057f45c7ffbb" providerId="AD" clId="Web-{3A19CE34-4D8B-FD17-1F62-BB691BDF0362}" dt="2025-02-13T10:04:28.471" v="295"/>
          <ac:picMkLst>
            <pc:docMk/>
            <pc:sldMk cId="696330222" sldId="287"/>
            <ac:picMk id="25" creationId="{F7D903D3-5A07-33A3-F8E3-B1E36CD00940}"/>
          </ac:picMkLst>
        </pc:picChg>
        <pc:picChg chg="add mod ord">
          <ac:chgData name="SKN 6기_2팀" userId="S::playdata_g_6th_2@encoreplaydata00.onmicrosoft.com::880b26bd-927b-45a0-9cc7-057f45c7ffbb" providerId="AD" clId="Web-{3A19CE34-4D8B-FD17-1F62-BB691BDF0362}" dt="2025-02-13T10:16:06.775" v="593" actId="1076"/>
          <ac:picMkLst>
            <pc:docMk/>
            <pc:sldMk cId="696330222" sldId="287"/>
            <ac:picMk id="26" creationId="{8ED15532-DF1F-A8C2-E76D-3FB6BEB62CBF}"/>
          </ac:picMkLst>
        </pc:picChg>
        <pc:picChg chg="add mod">
          <ac:chgData name="SKN 6기_2팀" userId="S::playdata_g_6th_2@encoreplaydata00.onmicrosoft.com::880b26bd-927b-45a0-9cc7-057f45c7ffbb" providerId="AD" clId="Web-{3A19CE34-4D8B-FD17-1F62-BB691BDF0362}" dt="2025-02-13T10:16:06.791" v="594" actId="1076"/>
          <ac:picMkLst>
            <pc:docMk/>
            <pc:sldMk cId="696330222" sldId="287"/>
            <ac:picMk id="27" creationId="{2C416A0D-0FAF-DB1E-30E1-4917585B98F8}"/>
          </ac:picMkLst>
        </pc:picChg>
        <pc:picChg chg="add mod">
          <ac:chgData name="SKN 6기_2팀" userId="S::playdata_g_6th_2@encoreplaydata00.onmicrosoft.com::880b26bd-927b-45a0-9cc7-057f45c7ffbb" providerId="AD" clId="Web-{3A19CE34-4D8B-FD17-1F62-BB691BDF0362}" dt="2025-02-13T10:16:06.791" v="595" actId="1076"/>
          <ac:picMkLst>
            <pc:docMk/>
            <pc:sldMk cId="696330222" sldId="287"/>
            <ac:picMk id="31" creationId="{3922D107-F4B9-11EC-3999-40D0965F9611}"/>
          </ac:picMkLst>
        </pc:picChg>
        <pc:picChg chg="add mod">
          <ac:chgData name="SKN 6기_2팀" userId="S::playdata_g_6th_2@encoreplaydata00.onmicrosoft.com::880b26bd-927b-45a0-9cc7-057f45c7ffbb" providerId="AD" clId="Web-{3A19CE34-4D8B-FD17-1F62-BB691BDF0362}" dt="2025-02-13T10:44:14.162" v="836" actId="1076"/>
          <ac:picMkLst>
            <pc:docMk/>
            <pc:sldMk cId="696330222" sldId="287"/>
            <ac:picMk id="41" creationId="{AF2C3990-C9FE-BDBC-E816-0C1B36FF5563}"/>
          </ac:picMkLst>
        </pc:picChg>
        <pc:picChg chg="add mod">
          <ac:chgData name="SKN 6기_2팀" userId="S::playdata_g_6th_2@encoreplaydata00.onmicrosoft.com::880b26bd-927b-45a0-9cc7-057f45c7ffbb" providerId="AD" clId="Web-{3A19CE34-4D8B-FD17-1F62-BB691BDF0362}" dt="2025-02-13T10:44:14.193" v="839" actId="1076"/>
          <ac:picMkLst>
            <pc:docMk/>
            <pc:sldMk cId="696330222" sldId="287"/>
            <ac:picMk id="42" creationId="{38D001BC-02DA-71B9-6EFC-551CDA22AA68}"/>
          </ac:picMkLst>
        </pc:picChg>
        <pc:picChg chg="add mod">
          <ac:chgData name="SKN 6기_2팀" userId="S::playdata_g_6th_2@encoreplaydata00.onmicrosoft.com::880b26bd-927b-45a0-9cc7-057f45c7ffbb" providerId="AD" clId="Web-{3A19CE34-4D8B-FD17-1F62-BB691BDF0362}" dt="2025-02-13T10:44:14.177" v="838" actId="1076"/>
          <ac:picMkLst>
            <pc:docMk/>
            <pc:sldMk cId="696330222" sldId="287"/>
            <ac:picMk id="43" creationId="{A0900159-1919-A4CA-321A-D00016072D05}"/>
          </ac:picMkLst>
        </pc:picChg>
        <pc:picChg chg="add mod">
          <ac:chgData name="SKN 6기_2팀" userId="S::playdata_g_6th_2@encoreplaydata00.onmicrosoft.com::880b26bd-927b-45a0-9cc7-057f45c7ffbb" providerId="AD" clId="Web-{3A19CE34-4D8B-FD17-1F62-BB691BDF0362}" dt="2025-02-13T10:44:14.162" v="835" actId="1076"/>
          <ac:picMkLst>
            <pc:docMk/>
            <pc:sldMk cId="696330222" sldId="287"/>
            <ac:picMk id="44" creationId="{A642B7D8-AD4E-09C3-D15E-8D4552AEAA7C}"/>
          </ac:picMkLst>
        </pc:picChg>
      </pc:sldChg>
      <pc:sldChg chg="addSp delSp modSp add replId">
        <pc:chgData name="SKN 6기_2팀" userId="S::playdata_g_6th_2@encoreplaydata00.onmicrosoft.com::880b26bd-927b-45a0-9cc7-057f45c7ffbb" providerId="AD" clId="Web-{3A19CE34-4D8B-FD17-1F62-BB691BDF0362}" dt="2025-02-13T10:46:28.494" v="853"/>
        <pc:sldMkLst>
          <pc:docMk/>
          <pc:sldMk cId="20113482" sldId="288"/>
        </pc:sldMkLst>
        <pc:picChg chg="add del mod">
          <ac:chgData name="SKN 6기_2팀" userId="S::playdata_g_6th_2@encoreplaydata00.onmicrosoft.com::880b26bd-927b-45a0-9cc7-057f45c7ffbb" providerId="AD" clId="Web-{3A19CE34-4D8B-FD17-1F62-BB691BDF0362}" dt="2025-02-13T10:25:06.074" v="612"/>
          <ac:picMkLst>
            <pc:docMk/>
            <pc:sldMk cId="20113482" sldId="288"/>
            <ac:picMk id="8" creationId="{C75D3907-AC2D-845A-2E32-0FC4C93440A8}"/>
          </ac:picMkLst>
        </pc:picChg>
        <pc:picChg chg="add del mod">
          <ac:chgData name="SKN 6기_2팀" userId="S::playdata_g_6th_2@encoreplaydata00.onmicrosoft.com::880b26bd-927b-45a0-9cc7-057f45c7ffbb" providerId="AD" clId="Web-{3A19CE34-4D8B-FD17-1F62-BB691BDF0362}" dt="2025-02-13T10:46:28.494" v="853"/>
          <ac:picMkLst>
            <pc:docMk/>
            <pc:sldMk cId="20113482" sldId="288"/>
            <ac:picMk id="9" creationId="{D06AE569-AF3C-9D77-F127-97EBB0ED433B}"/>
          </ac:picMkLst>
        </pc:picChg>
        <pc:picChg chg="add del mod">
          <ac:chgData name="SKN 6기_2팀" userId="S::playdata_g_6th_2@encoreplaydata00.onmicrosoft.com::880b26bd-927b-45a0-9cc7-057f45c7ffbb" providerId="AD" clId="Web-{3A19CE34-4D8B-FD17-1F62-BB691BDF0362}" dt="2025-02-13T10:46:27.494" v="852"/>
          <ac:picMkLst>
            <pc:docMk/>
            <pc:sldMk cId="20113482" sldId="288"/>
            <ac:picMk id="10" creationId="{F646DAD3-367E-C8DD-69EC-F3B4E50210A6}"/>
          </ac:picMkLst>
        </pc:picChg>
        <pc:picChg chg="del">
          <ac:chgData name="SKN 6기_2팀" userId="S::playdata_g_6th_2@encoreplaydata00.onmicrosoft.com::880b26bd-927b-45a0-9cc7-057f45c7ffbb" providerId="AD" clId="Web-{3A19CE34-4D8B-FD17-1F62-BB691BDF0362}" dt="2025-02-13T10:26:09.748" v="682"/>
          <ac:picMkLst>
            <pc:docMk/>
            <pc:sldMk cId="20113482" sldId="288"/>
            <ac:picMk id="14" creationId="{E14A86C9-0401-225D-9575-BBBAD9DFB922}"/>
          </ac:picMkLst>
        </pc:picChg>
        <pc:picChg chg="del">
          <ac:chgData name="SKN 6기_2팀" userId="S::playdata_g_6th_2@encoreplaydata00.onmicrosoft.com::880b26bd-927b-45a0-9cc7-057f45c7ffbb" providerId="AD" clId="Web-{3A19CE34-4D8B-FD17-1F62-BB691BDF0362}" dt="2025-02-13T10:26:07.341" v="681"/>
          <ac:picMkLst>
            <pc:docMk/>
            <pc:sldMk cId="20113482" sldId="288"/>
            <ac:picMk id="24" creationId="{C09BA06E-7E2E-B4B7-EBDB-C9F2D37E4449}"/>
          </ac:picMkLst>
        </pc:picChg>
      </pc:sldChg>
      <pc:sldChg chg="modSp add replId">
        <pc:chgData name="SKN 6기_2팀" userId="S::playdata_g_6th_2@encoreplaydata00.onmicrosoft.com::880b26bd-927b-45a0-9cc7-057f45c7ffbb" providerId="AD" clId="Web-{3A19CE34-4D8B-FD17-1F62-BB691BDF0362}" dt="2025-02-13T10:35:19.687" v="751" actId="20577"/>
        <pc:sldMkLst>
          <pc:docMk/>
          <pc:sldMk cId="1977354144" sldId="289"/>
        </pc:sldMkLst>
        <pc:spChg chg="mod">
          <ac:chgData name="SKN 6기_2팀" userId="S::playdata_g_6th_2@encoreplaydata00.onmicrosoft.com::880b26bd-927b-45a0-9cc7-057f45c7ffbb" providerId="AD" clId="Web-{3A19CE34-4D8B-FD17-1F62-BB691BDF0362}" dt="2025-02-13T10:35:19.687" v="751" actId="20577"/>
          <ac:spMkLst>
            <pc:docMk/>
            <pc:sldMk cId="1977354144" sldId="289"/>
            <ac:spMk id="17" creationId="{954CAC39-9EF9-17D1-52F1-1480E53041D5}"/>
          </ac:spMkLst>
        </pc:spChg>
      </pc:sldChg>
      <pc:sldChg chg="add del replId">
        <pc:chgData name="SKN 6기_2팀" userId="S::playdata_g_6th_2@encoreplaydata00.onmicrosoft.com::880b26bd-927b-45a0-9cc7-057f45c7ffbb" providerId="AD" clId="Web-{3A19CE34-4D8B-FD17-1F62-BB691BDF0362}" dt="2025-02-13T10:32:05.400" v="685"/>
        <pc:sldMkLst>
          <pc:docMk/>
          <pc:sldMk cId="3904435302" sldId="289"/>
        </pc:sldMkLst>
      </pc:sldChg>
      <pc:sldChg chg="delSp modSp add replId">
        <pc:chgData name="SKN 6기_2팀" userId="S::playdata_g_6th_2@encoreplaydata00.onmicrosoft.com::880b26bd-927b-45a0-9cc7-057f45c7ffbb" providerId="AD" clId="Web-{3A19CE34-4D8B-FD17-1F62-BB691BDF0362}" dt="2025-02-13T10:44:26.553" v="840"/>
        <pc:sldMkLst>
          <pc:docMk/>
          <pc:sldMk cId="2816467991" sldId="290"/>
        </pc:sldMkLst>
        <pc:spChg chg="del">
          <ac:chgData name="SKN 6기_2팀" userId="S::playdata_g_6th_2@encoreplaydata00.onmicrosoft.com::880b26bd-927b-45a0-9cc7-057f45c7ffbb" providerId="AD" clId="Web-{3A19CE34-4D8B-FD17-1F62-BB691BDF0362}" dt="2025-02-13T10:38:18.412" v="765"/>
          <ac:spMkLst>
            <pc:docMk/>
            <pc:sldMk cId="2816467991" sldId="290"/>
            <ac:spMk id="13" creationId="{A97B5B3A-A6BC-F6B6-EC73-F3537041F936}"/>
          </ac:spMkLst>
        </pc:spChg>
        <pc:picChg chg="mod">
          <ac:chgData name="SKN 6기_2팀" userId="S::playdata_g_6th_2@encoreplaydata00.onmicrosoft.com::880b26bd-927b-45a0-9cc7-057f45c7ffbb" providerId="AD" clId="Web-{3A19CE34-4D8B-FD17-1F62-BB691BDF0362}" dt="2025-02-13T10:44:26.553" v="840"/>
          <ac:picMkLst>
            <pc:docMk/>
            <pc:sldMk cId="2816467991" sldId="290"/>
            <ac:picMk id="12" creationId="{8F866844-A44D-0C8A-0D7A-BB64DF92C8AF}"/>
          </ac:picMkLst>
        </pc:picChg>
      </pc:sldChg>
      <pc:sldChg chg="addSp delSp modSp add replId modNotes">
        <pc:chgData name="SKN 6기_2팀" userId="S::playdata_g_6th_2@encoreplaydata00.onmicrosoft.com::880b26bd-927b-45a0-9cc7-057f45c7ffbb" providerId="AD" clId="Web-{3A19CE34-4D8B-FD17-1F62-BB691BDF0362}" dt="2025-02-13T10:42:29.830" v="810" actId="1076"/>
        <pc:sldMkLst>
          <pc:docMk/>
          <pc:sldMk cId="4116955987" sldId="291"/>
        </pc:sldMkLst>
        <pc:spChg chg="del mod">
          <ac:chgData name="SKN 6기_2팀" userId="S::playdata_g_6th_2@encoreplaydata00.onmicrosoft.com::880b26bd-927b-45a0-9cc7-057f45c7ffbb" providerId="AD" clId="Web-{3A19CE34-4D8B-FD17-1F62-BB691BDF0362}" dt="2025-02-13T10:42:22.689" v="806"/>
          <ac:spMkLst>
            <pc:docMk/>
            <pc:sldMk cId="4116955987" sldId="291"/>
            <ac:spMk id="13" creationId="{3CCB1746-C075-B31D-C61A-A8389A981C13}"/>
          </ac:spMkLst>
        </pc:spChg>
        <pc:picChg chg="add mod">
          <ac:chgData name="SKN 6기_2팀" userId="S::playdata_g_6th_2@encoreplaydata00.onmicrosoft.com::880b26bd-927b-45a0-9cc7-057f45c7ffbb" providerId="AD" clId="Web-{3A19CE34-4D8B-FD17-1F62-BB691BDF0362}" dt="2025-02-13T10:42:29.830" v="810" actId="1076"/>
          <ac:picMkLst>
            <pc:docMk/>
            <pc:sldMk cId="4116955987" sldId="291"/>
            <ac:picMk id="8" creationId="{D428CB14-7AC5-D174-8A1E-1EF096F85B93}"/>
          </ac:picMkLst>
        </pc:picChg>
        <pc:picChg chg="add del mod">
          <ac:chgData name="SKN 6기_2팀" userId="S::playdata_g_6th_2@encoreplaydata00.onmicrosoft.com::880b26bd-927b-45a0-9cc7-057f45c7ffbb" providerId="AD" clId="Web-{3A19CE34-4D8B-FD17-1F62-BB691BDF0362}" dt="2025-02-13T10:42:27.846" v="809" actId="1076"/>
          <ac:picMkLst>
            <pc:docMk/>
            <pc:sldMk cId="4116955987" sldId="291"/>
            <ac:picMk id="9" creationId="{4B2369C5-1F50-5C28-98EE-97D017774E1C}"/>
          </ac:picMkLst>
        </pc:picChg>
        <pc:picChg chg="del">
          <ac:chgData name="SKN 6기_2팀" userId="S::playdata_g_6th_2@encoreplaydata00.onmicrosoft.com::880b26bd-927b-45a0-9cc7-057f45c7ffbb" providerId="AD" clId="Web-{3A19CE34-4D8B-FD17-1F62-BB691BDF0362}" dt="2025-02-13T10:40:13.248" v="769"/>
          <ac:picMkLst>
            <pc:docMk/>
            <pc:sldMk cId="4116955987" sldId="291"/>
            <ac:picMk id="12" creationId="{8C99968C-7B6C-766A-B3FC-E3B08FB63458}"/>
          </ac:picMkLst>
        </pc:picChg>
        <pc:picChg chg="del">
          <ac:chgData name="SKN 6기_2팀" userId="S::playdata_g_6th_2@encoreplaydata00.onmicrosoft.com::880b26bd-927b-45a0-9cc7-057f45c7ffbb" providerId="AD" clId="Web-{3A19CE34-4D8B-FD17-1F62-BB691BDF0362}" dt="2025-02-13T10:40:15.232" v="771"/>
          <ac:picMkLst>
            <pc:docMk/>
            <pc:sldMk cId="4116955987" sldId="291"/>
            <ac:picMk id="14" creationId="{85098103-0E42-3CAF-5FD0-30F177AF6364}"/>
          </ac:picMkLst>
        </pc:picChg>
      </pc:sldChg>
      <pc:sldChg chg="addSp modSp add replId">
        <pc:chgData name="SKN 6기_2팀" userId="S::playdata_g_6th_2@encoreplaydata00.onmicrosoft.com::880b26bd-927b-45a0-9cc7-057f45c7ffbb" providerId="AD" clId="Web-{3A19CE34-4D8B-FD17-1F62-BB691BDF0362}" dt="2025-02-13T10:53:05.929" v="909" actId="14100"/>
        <pc:sldMkLst>
          <pc:docMk/>
          <pc:sldMk cId="3981716872" sldId="292"/>
        </pc:sldMkLst>
        <pc:spChg chg="mod">
          <ac:chgData name="SKN 6기_2팀" userId="S::playdata_g_6th_2@encoreplaydata00.onmicrosoft.com::880b26bd-927b-45a0-9cc7-057f45c7ffbb" providerId="AD" clId="Web-{3A19CE34-4D8B-FD17-1F62-BB691BDF0362}" dt="2025-02-13T10:53:05.929" v="909" actId="14100"/>
          <ac:spMkLst>
            <pc:docMk/>
            <pc:sldMk cId="3981716872" sldId="292"/>
            <ac:spMk id="17" creationId="{5F489B24-5B6C-9267-7F48-9E580D6A9961}"/>
          </ac:spMkLst>
        </pc:spChg>
        <pc:picChg chg="add mod">
          <ac:chgData name="SKN 6기_2팀" userId="S::playdata_g_6th_2@encoreplaydata00.onmicrosoft.com::880b26bd-927b-45a0-9cc7-057f45c7ffbb" providerId="AD" clId="Web-{3A19CE34-4D8B-FD17-1F62-BB691BDF0362}" dt="2025-02-13T10:51:44.692" v="872" actId="1076"/>
          <ac:picMkLst>
            <pc:docMk/>
            <pc:sldMk cId="3981716872" sldId="292"/>
            <ac:picMk id="8" creationId="{413D3C8A-7807-903D-E560-31257164779D}"/>
          </ac:picMkLst>
        </pc:picChg>
      </pc:sldChg>
      <pc:sldChg chg="addSp modSp add replId">
        <pc:chgData name="SKN 6기_2팀" userId="S::playdata_g_6th_2@encoreplaydata00.onmicrosoft.com::880b26bd-927b-45a0-9cc7-057f45c7ffbb" providerId="AD" clId="Web-{3A19CE34-4D8B-FD17-1F62-BB691BDF0362}" dt="2025-02-13T10:52:51.241" v="894" actId="14100"/>
        <pc:sldMkLst>
          <pc:docMk/>
          <pc:sldMk cId="3904752927" sldId="293"/>
        </pc:sldMkLst>
        <pc:spChg chg="mod">
          <ac:chgData name="SKN 6기_2팀" userId="S::playdata_g_6th_2@encoreplaydata00.onmicrosoft.com::880b26bd-927b-45a0-9cc7-057f45c7ffbb" providerId="AD" clId="Web-{3A19CE34-4D8B-FD17-1F62-BB691BDF0362}" dt="2025-02-13T10:52:51.241" v="894" actId="14100"/>
          <ac:spMkLst>
            <pc:docMk/>
            <pc:sldMk cId="3904752927" sldId="293"/>
            <ac:spMk id="17" creationId="{1C0B4BF9-E566-CBCC-CAED-EAA91A1A5F5B}"/>
          </ac:spMkLst>
        </pc:spChg>
        <pc:picChg chg="add mod">
          <ac:chgData name="SKN 6기_2팀" userId="S::playdata_g_6th_2@encoreplaydata00.onmicrosoft.com::880b26bd-927b-45a0-9cc7-057f45c7ffbb" providerId="AD" clId="Web-{3A19CE34-4D8B-FD17-1F62-BB691BDF0362}" dt="2025-02-13T10:52:02.802" v="876" actId="1076"/>
          <ac:picMkLst>
            <pc:docMk/>
            <pc:sldMk cId="3904752927" sldId="293"/>
            <ac:picMk id="8" creationId="{E36DF729-2B4C-C808-2C53-1C50E0712CA3}"/>
          </ac:picMkLst>
        </pc:picChg>
      </pc:sldChg>
      <pc:sldChg chg="addSp delSp modSp add ord replId">
        <pc:chgData name="SKN 6기_2팀" userId="S::playdata_g_6th_2@encoreplaydata00.onmicrosoft.com::880b26bd-927b-45a0-9cc7-057f45c7ffbb" providerId="AD" clId="Web-{3A19CE34-4D8B-FD17-1F62-BB691BDF0362}" dt="2025-02-13T10:58:04.439" v="939" actId="1076"/>
        <pc:sldMkLst>
          <pc:docMk/>
          <pc:sldMk cId="2019157788" sldId="294"/>
        </pc:sldMkLst>
        <pc:picChg chg="add mod modCrop">
          <ac:chgData name="SKN 6기_2팀" userId="S::playdata_g_6th_2@encoreplaydata00.onmicrosoft.com::880b26bd-927b-45a0-9cc7-057f45c7ffbb" providerId="AD" clId="Web-{3A19CE34-4D8B-FD17-1F62-BB691BDF0362}" dt="2025-02-13T10:58:04.439" v="939" actId="1076"/>
          <ac:picMkLst>
            <pc:docMk/>
            <pc:sldMk cId="2019157788" sldId="294"/>
            <ac:picMk id="8" creationId="{9586BDEE-5A88-2838-17E2-CCEDF0222021}"/>
          </ac:picMkLst>
        </pc:picChg>
        <pc:picChg chg="add del mod">
          <ac:chgData name="SKN 6기_2팀" userId="S::playdata_g_6th_2@encoreplaydata00.onmicrosoft.com::880b26bd-927b-45a0-9cc7-057f45c7ffbb" providerId="AD" clId="Web-{3A19CE34-4D8B-FD17-1F62-BB691BDF0362}" dt="2025-02-13T10:57:58.329" v="937"/>
          <ac:picMkLst>
            <pc:docMk/>
            <pc:sldMk cId="2019157788" sldId="294"/>
            <ac:picMk id="9" creationId="{C92A2972-041A-9751-FD11-F52A1D140D23}"/>
          </ac:picMkLst>
        </pc:picChg>
        <pc:picChg chg="del">
          <ac:chgData name="SKN 6기_2팀" userId="S::playdata_g_6th_2@encoreplaydata00.onmicrosoft.com::880b26bd-927b-45a0-9cc7-057f45c7ffbb" providerId="AD" clId="Web-{3A19CE34-4D8B-FD17-1F62-BB691BDF0362}" dt="2025-02-13T10:58:00.688" v="938"/>
          <ac:picMkLst>
            <pc:docMk/>
            <pc:sldMk cId="2019157788" sldId="294"/>
            <ac:picMk id="14" creationId="{4E9F597B-D49D-44F0-8005-46D02CA3F1F1}"/>
          </ac:picMkLst>
        </pc:picChg>
      </pc:sldChg>
    </pc:docChg>
  </pc:docChgLst>
  <pc:docChgLst>
    <pc:chgData name="SKN 6기_2팀" userId="S::playdata_g_6th_2@encoreplaydata00.onmicrosoft.com::880b26bd-927b-45a0-9cc7-057f45c7ffbb" providerId="AD" clId="Web-{75327FB2-B78A-9BA8-0946-F2D28AFB3951}"/>
    <pc:docChg chg="modSld">
      <pc:chgData name="SKN 6기_2팀" userId="S::playdata_g_6th_2@encoreplaydata00.onmicrosoft.com::880b26bd-927b-45a0-9cc7-057f45c7ffbb" providerId="AD" clId="Web-{75327FB2-B78A-9BA8-0946-F2D28AFB3951}" dt="2025-02-13T09:40:20.185" v="34" actId="20577"/>
      <pc:docMkLst>
        <pc:docMk/>
      </pc:docMkLst>
      <pc:sldChg chg="modSp">
        <pc:chgData name="SKN 6기_2팀" userId="S::playdata_g_6th_2@encoreplaydata00.onmicrosoft.com::880b26bd-927b-45a0-9cc7-057f45c7ffbb" providerId="AD" clId="Web-{75327FB2-B78A-9BA8-0946-F2D28AFB3951}" dt="2025-02-13T09:40:20.185" v="34" actId="20577"/>
        <pc:sldMkLst>
          <pc:docMk/>
          <pc:sldMk cId="0" sldId="256"/>
        </pc:sldMkLst>
        <pc:spChg chg="mod">
          <ac:chgData name="SKN 6기_2팀" userId="S::playdata_g_6th_2@encoreplaydata00.onmicrosoft.com::880b26bd-927b-45a0-9cc7-057f45c7ffbb" providerId="AD" clId="Web-{75327FB2-B78A-9BA8-0946-F2D28AFB3951}" dt="2025-02-13T09:40:20.185" v="34" actId="20577"/>
          <ac:spMkLst>
            <pc:docMk/>
            <pc:sldMk cId="0" sldId="256"/>
            <ac:spMk id="2" creationId="{00000000-0000-0000-0000-000000000000}"/>
          </ac:spMkLst>
        </pc:spChg>
      </pc:sldChg>
    </pc:docChg>
  </pc:docChgLst>
  <pc:docChgLst>
    <pc:chgData name="SKN 6기_2팀" userId="880b26bd-927b-45a0-9cc7-057f45c7ffbb" providerId="ADAL" clId="{252DCC80-BA27-4D5D-9DA7-31DC9217D945}"/>
    <pc:docChg chg="undo redo custSel modSld">
      <pc:chgData name="SKN 6기_2팀" userId="880b26bd-927b-45a0-9cc7-057f45c7ffbb" providerId="ADAL" clId="{252DCC80-BA27-4D5D-9DA7-31DC9217D945}" dt="2025-02-13T10:57:27.913" v="773" actId="1076"/>
      <pc:docMkLst>
        <pc:docMk/>
      </pc:docMkLst>
      <pc:sldChg chg="addSp delSp modSp mod">
        <pc:chgData name="SKN 6기_2팀" userId="880b26bd-927b-45a0-9cc7-057f45c7ffbb" providerId="ADAL" clId="{252DCC80-BA27-4D5D-9DA7-31DC9217D945}" dt="2025-02-13T10:29:47.810" v="588" actId="478"/>
        <pc:sldMkLst>
          <pc:docMk/>
          <pc:sldMk cId="3596551587" sldId="275"/>
        </pc:sldMkLst>
        <pc:spChg chg="add del mod">
          <ac:chgData name="SKN 6기_2팀" userId="880b26bd-927b-45a0-9cc7-057f45c7ffbb" providerId="ADAL" clId="{252DCC80-BA27-4D5D-9DA7-31DC9217D945}" dt="2025-02-13T10:29:47.810" v="588" actId="478"/>
          <ac:spMkLst>
            <pc:docMk/>
            <pc:sldMk cId="3596551587" sldId="275"/>
            <ac:spMk id="9" creationId="{CC78AD7B-6111-E91F-36BB-ED80A333B516}"/>
          </ac:spMkLst>
        </pc:spChg>
        <pc:spChg chg="mod">
          <ac:chgData name="SKN 6기_2팀" userId="880b26bd-927b-45a0-9cc7-057f45c7ffbb" providerId="ADAL" clId="{252DCC80-BA27-4D5D-9DA7-31DC9217D945}" dt="2025-02-13T09:51:19.418" v="384" actId="20577"/>
          <ac:spMkLst>
            <pc:docMk/>
            <pc:sldMk cId="3596551587" sldId="275"/>
            <ac:spMk id="13" creationId="{82920B80-5C63-B01F-48A3-649F90BDBD6B}"/>
          </ac:spMkLst>
        </pc:spChg>
      </pc:sldChg>
      <pc:sldChg chg="addSp delSp modSp mod">
        <pc:chgData name="SKN 6기_2팀" userId="880b26bd-927b-45a0-9cc7-057f45c7ffbb" providerId="ADAL" clId="{252DCC80-BA27-4D5D-9DA7-31DC9217D945}" dt="2025-02-13T10:48:30.227" v="689" actId="14100"/>
        <pc:sldMkLst>
          <pc:docMk/>
          <pc:sldMk cId="985597949" sldId="279"/>
        </pc:sldMkLst>
        <pc:spChg chg="mod">
          <ac:chgData name="SKN 6기_2팀" userId="880b26bd-927b-45a0-9cc7-057f45c7ffbb" providerId="ADAL" clId="{252DCC80-BA27-4D5D-9DA7-31DC9217D945}" dt="2025-02-13T10:03:26.254" v="521" actId="21"/>
          <ac:spMkLst>
            <pc:docMk/>
            <pc:sldMk cId="985597949" sldId="279"/>
            <ac:spMk id="13" creationId="{665E82FB-D35F-A82C-0F2E-F5D830854D53}"/>
          </ac:spMkLst>
        </pc:spChg>
        <pc:picChg chg="del">
          <ac:chgData name="SKN 6기_2팀" userId="880b26bd-927b-45a0-9cc7-057f45c7ffbb" providerId="ADAL" clId="{252DCC80-BA27-4D5D-9DA7-31DC9217D945}" dt="2025-02-13T10:48:26.391" v="687" actId="478"/>
          <ac:picMkLst>
            <pc:docMk/>
            <pc:sldMk cId="985597949" sldId="279"/>
            <ac:picMk id="14" creationId="{7BE9BAE9-E184-FCAA-24CD-D971A8F050FA}"/>
          </ac:picMkLst>
        </pc:picChg>
        <pc:picChg chg="add del mod">
          <ac:chgData name="SKN 6기_2팀" userId="880b26bd-927b-45a0-9cc7-057f45c7ffbb" providerId="ADAL" clId="{252DCC80-BA27-4D5D-9DA7-31DC9217D945}" dt="2025-02-13T10:48:16.818" v="684" actId="14100"/>
          <ac:picMkLst>
            <pc:docMk/>
            <pc:sldMk cId="985597949" sldId="279"/>
            <ac:picMk id="18" creationId="{47200372-1D1C-163D-028D-494F2F3B854E}"/>
          </ac:picMkLst>
        </pc:picChg>
        <pc:picChg chg="add del mod">
          <ac:chgData name="SKN 6기_2팀" userId="880b26bd-927b-45a0-9cc7-057f45c7ffbb" providerId="ADAL" clId="{252DCC80-BA27-4D5D-9DA7-31DC9217D945}" dt="2025-02-13T10:47:27.210" v="669" actId="478"/>
          <ac:picMkLst>
            <pc:docMk/>
            <pc:sldMk cId="985597949" sldId="279"/>
            <ac:picMk id="20" creationId="{A435FB0A-68A7-B0FF-3E69-28247797557C}"/>
          </ac:picMkLst>
        </pc:picChg>
        <pc:picChg chg="add del mod">
          <ac:chgData name="SKN 6기_2팀" userId="880b26bd-927b-45a0-9cc7-057f45c7ffbb" providerId="ADAL" clId="{252DCC80-BA27-4D5D-9DA7-31DC9217D945}" dt="2025-02-13T10:47:34.552" v="672" actId="478"/>
          <ac:picMkLst>
            <pc:docMk/>
            <pc:sldMk cId="985597949" sldId="279"/>
            <ac:picMk id="22" creationId="{5469306C-9176-9263-6BCF-AA7B6AA32030}"/>
          </ac:picMkLst>
        </pc:picChg>
        <pc:picChg chg="add del mod">
          <ac:chgData name="SKN 6기_2팀" userId="880b26bd-927b-45a0-9cc7-057f45c7ffbb" providerId="ADAL" clId="{252DCC80-BA27-4D5D-9DA7-31DC9217D945}" dt="2025-02-13T10:47:42.768" v="675" actId="478"/>
          <ac:picMkLst>
            <pc:docMk/>
            <pc:sldMk cId="985597949" sldId="279"/>
            <ac:picMk id="24" creationId="{0D70A22D-6BEE-85C4-C62A-DEEFA4E4E31D}"/>
          </ac:picMkLst>
        </pc:picChg>
        <pc:picChg chg="add del mod">
          <ac:chgData name="SKN 6기_2팀" userId="880b26bd-927b-45a0-9cc7-057f45c7ffbb" providerId="ADAL" clId="{252DCC80-BA27-4D5D-9DA7-31DC9217D945}" dt="2025-02-13T10:48:30.227" v="689" actId="14100"/>
          <ac:picMkLst>
            <pc:docMk/>
            <pc:sldMk cId="985597949" sldId="279"/>
            <ac:picMk id="1026" creationId="{40049AB1-F0BA-A2CA-7913-C5CAE7E20A85}"/>
          </ac:picMkLst>
        </pc:picChg>
      </pc:sldChg>
      <pc:sldChg chg="modSp mod">
        <pc:chgData name="SKN 6기_2팀" userId="880b26bd-927b-45a0-9cc7-057f45c7ffbb" providerId="ADAL" clId="{252DCC80-BA27-4D5D-9DA7-31DC9217D945}" dt="2025-02-13T10:12:33.839" v="568" actId="120"/>
        <pc:sldMkLst>
          <pc:docMk/>
          <pc:sldMk cId="108814854" sldId="281"/>
        </pc:sldMkLst>
        <pc:spChg chg="mod">
          <ac:chgData name="SKN 6기_2팀" userId="880b26bd-927b-45a0-9cc7-057f45c7ffbb" providerId="ADAL" clId="{252DCC80-BA27-4D5D-9DA7-31DC9217D945}" dt="2025-02-13T10:12:33.839" v="568" actId="120"/>
          <ac:spMkLst>
            <pc:docMk/>
            <pc:sldMk cId="108814854" sldId="281"/>
            <ac:spMk id="13" creationId="{081AE0A8-B506-129C-A4A1-D78D5E06BDEC}"/>
          </ac:spMkLst>
        </pc:spChg>
      </pc:sldChg>
      <pc:sldChg chg="addSp delSp modSp mod">
        <pc:chgData name="SKN 6기_2팀" userId="880b26bd-927b-45a0-9cc7-057f45c7ffbb" providerId="ADAL" clId="{252DCC80-BA27-4D5D-9DA7-31DC9217D945}" dt="2025-02-13T10:57:27.913" v="773" actId="1076"/>
        <pc:sldMkLst>
          <pc:docMk/>
          <pc:sldMk cId="2851865438" sldId="282"/>
        </pc:sldMkLst>
        <pc:spChg chg="mod">
          <ac:chgData name="SKN 6기_2팀" userId="880b26bd-927b-45a0-9cc7-057f45c7ffbb" providerId="ADAL" clId="{252DCC80-BA27-4D5D-9DA7-31DC9217D945}" dt="2025-02-13T10:57:05.989" v="757" actId="20577"/>
          <ac:spMkLst>
            <pc:docMk/>
            <pc:sldMk cId="2851865438" sldId="282"/>
            <ac:spMk id="13" creationId="{7A0815BF-C2C2-7CCB-8510-5F9873DC0B86}"/>
          </ac:spMkLst>
        </pc:spChg>
        <pc:picChg chg="add del mod">
          <ac:chgData name="SKN 6기_2팀" userId="880b26bd-927b-45a0-9cc7-057f45c7ffbb" providerId="ADAL" clId="{252DCC80-BA27-4D5D-9DA7-31DC9217D945}" dt="2025-02-13T10:05:56.078" v="536" actId="478"/>
          <ac:picMkLst>
            <pc:docMk/>
            <pc:sldMk cId="2851865438" sldId="282"/>
            <ac:picMk id="9" creationId="{9859B8B1-9A21-8D4F-6FFC-1E252FA251CA}"/>
          </ac:picMkLst>
        </pc:picChg>
        <pc:picChg chg="del mod">
          <ac:chgData name="SKN 6기_2팀" userId="880b26bd-927b-45a0-9cc7-057f45c7ffbb" providerId="ADAL" clId="{252DCC80-BA27-4D5D-9DA7-31DC9217D945}" dt="2025-02-13T10:54:31.136" v="693" actId="478"/>
          <ac:picMkLst>
            <pc:docMk/>
            <pc:sldMk cId="2851865438" sldId="282"/>
            <ac:picMk id="14" creationId="{CDD7DA4F-D526-6A20-66CC-AEEB61A4E42A}"/>
          </ac:picMkLst>
        </pc:picChg>
        <pc:picChg chg="add del mod">
          <ac:chgData name="SKN 6기_2팀" userId="880b26bd-927b-45a0-9cc7-057f45c7ffbb" providerId="ADAL" clId="{252DCC80-BA27-4D5D-9DA7-31DC9217D945}" dt="2025-02-13T10:08:03.975" v="541" actId="478"/>
          <ac:picMkLst>
            <pc:docMk/>
            <pc:sldMk cId="2851865438" sldId="282"/>
            <ac:picMk id="18" creationId="{3FC42EC0-46C1-B5B7-92D0-8AA87486B092}"/>
          </ac:picMkLst>
        </pc:picChg>
        <pc:picChg chg="add del mod">
          <ac:chgData name="SKN 6기_2팀" userId="880b26bd-927b-45a0-9cc7-057f45c7ffbb" providerId="ADAL" clId="{252DCC80-BA27-4D5D-9DA7-31DC9217D945}" dt="2025-02-13T10:10:55.897" v="556" actId="478"/>
          <ac:picMkLst>
            <pc:docMk/>
            <pc:sldMk cId="2851865438" sldId="282"/>
            <ac:picMk id="20" creationId="{5473E392-0F67-B028-5512-1C5F300216EB}"/>
          </ac:picMkLst>
        </pc:picChg>
        <pc:picChg chg="add del mod">
          <ac:chgData name="SKN 6기_2팀" userId="880b26bd-927b-45a0-9cc7-057f45c7ffbb" providerId="ADAL" clId="{252DCC80-BA27-4D5D-9DA7-31DC9217D945}" dt="2025-02-13T10:19:13.674" v="569" actId="478"/>
          <ac:picMkLst>
            <pc:docMk/>
            <pc:sldMk cId="2851865438" sldId="282"/>
            <ac:picMk id="22" creationId="{74ACA3B8-B1F6-A673-6F6D-0908CF83FA0D}"/>
          </ac:picMkLst>
        </pc:picChg>
        <pc:picChg chg="add del mod">
          <ac:chgData name="SKN 6기_2팀" userId="880b26bd-927b-45a0-9cc7-057f45c7ffbb" providerId="ADAL" clId="{252DCC80-BA27-4D5D-9DA7-31DC9217D945}" dt="2025-02-13T10:26:30.251" v="587" actId="478"/>
          <ac:picMkLst>
            <pc:docMk/>
            <pc:sldMk cId="2851865438" sldId="282"/>
            <ac:picMk id="24" creationId="{D4F07C60-3526-EDD3-379B-ED3979DCBD35}"/>
          </ac:picMkLst>
        </pc:picChg>
        <pc:picChg chg="add mod">
          <ac:chgData name="SKN 6기_2팀" userId="880b26bd-927b-45a0-9cc7-057f45c7ffbb" providerId="ADAL" clId="{252DCC80-BA27-4D5D-9DA7-31DC9217D945}" dt="2025-02-13T10:57:27.913" v="773" actId="1076"/>
          <ac:picMkLst>
            <pc:docMk/>
            <pc:sldMk cId="2851865438" sldId="282"/>
            <ac:picMk id="26" creationId="{96FCA4C9-63E2-4419-8842-56E6039C2821}"/>
          </ac:picMkLst>
        </pc:picChg>
        <pc:picChg chg="add mod">
          <ac:chgData name="SKN 6기_2팀" userId="880b26bd-927b-45a0-9cc7-057f45c7ffbb" providerId="ADAL" clId="{252DCC80-BA27-4D5D-9DA7-31DC9217D945}" dt="2025-02-13T10:57:27.913" v="773" actId="1076"/>
          <ac:picMkLst>
            <pc:docMk/>
            <pc:sldMk cId="2851865438" sldId="282"/>
            <ac:picMk id="28" creationId="{700EA1C7-DEF1-FB5A-09BD-CC306785A956}"/>
          </ac:picMkLst>
        </pc:picChg>
      </pc:sldChg>
      <pc:sldChg chg="modSp mod">
        <pc:chgData name="SKN 6기_2팀" userId="880b26bd-927b-45a0-9cc7-057f45c7ffbb" providerId="ADAL" clId="{252DCC80-BA27-4D5D-9DA7-31DC9217D945}" dt="2025-02-13T10:57:04.225" v="756"/>
        <pc:sldMkLst>
          <pc:docMk/>
          <pc:sldMk cId="20113482" sldId="288"/>
        </pc:sldMkLst>
        <pc:spChg chg="mod">
          <ac:chgData name="SKN 6기_2팀" userId="880b26bd-927b-45a0-9cc7-057f45c7ffbb" providerId="ADAL" clId="{252DCC80-BA27-4D5D-9DA7-31DC9217D945}" dt="2025-02-13T10:57:04.225" v="756"/>
          <ac:spMkLst>
            <pc:docMk/>
            <pc:sldMk cId="20113482" sldId="288"/>
            <ac:spMk id="13" creationId="{7BB2C9A2-91BA-07DC-F16D-87FE8226F65E}"/>
          </ac:spMkLst>
        </pc:spChg>
      </pc:sldChg>
      <pc:sldChg chg="modSp mod">
        <pc:chgData name="SKN 6기_2팀" userId="880b26bd-927b-45a0-9cc7-057f45c7ffbb" providerId="ADAL" clId="{252DCC80-BA27-4D5D-9DA7-31DC9217D945}" dt="2025-02-13T10:38:53.698" v="665" actId="20577"/>
        <pc:sldMkLst>
          <pc:docMk/>
          <pc:sldMk cId="4116955987" sldId="291"/>
        </pc:sldMkLst>
        <pc:spChg chg="mod">
          <ac:chgData name="SKN 6기_2팀" userId="880b26bd-927b-45a0-9cc7-057f45c7ffbb" providerId="ADAL" clId="{252DCC80-BA27-4D5D-9DA7-31DC9217D945}" dt="2025-02-13T10:38:53.698" v="665" actId="20577"/>
          <ac:spMkLst>
            <pc:docMk/>
            <pc:sldMk cId="4116955987" sldId="291"/>
            <ac:spMk id="13" creationId="{3CCB1746-C075-B31D-C61A-A8389A981C13}"/>
          </ac:spMkLst>
        </pc:spChg>
      </pc:sldChg>
      <pc:sldChg chg="modSp mod">
        <pc:chgData name="SKN 6기_2팀" userId="880b26bd-927b-45a0-9cc7-057f45c7ffbb" providerId="ADAL" clId="{252DCC80-BA27-4D5D-9DA7-31DC9217D945}" dt="2025-02-13T10:57:13.035" v="771" actId="6549"/>
        <pc:sldMkLst>
          <pc:docMk/>
          <pc:sldMk cId="2019157788" sldId="294"/>
        </pc:sldMkLst>
        <pc:spChg chg="mod">
          <ac:chgData name="SKN 6기_2팀" userId="880b26bd-927b-45a0-9cc7-057f45c7ffbb" providerId="ADAL" clId="{252DCC80-BA27-4D5D-9DA7-31DC9217D945}" dt="2025-02-13T10:57:13.035" v="771" actId="6549"/>
          <ac:spMkLst>
            <pc:docMk/>
            <pc:sldMk cId="2019157788" sldId="294"/>
            <ac:spMk id="13" creationId="{A6E85D8C-6153-495D-F4B8-9BC686A124E3}"/>
          </ac:spMkLst>
        </pc:spChg>
      </pc:sldChg>
    </pc:docChg>
  </pc:docChgLst>
  <pc:docChgLst>
    <pc:chgData name="SKN 6기_2팀" userId="S::playdata_g_6th_2@encoreplaydata00.onmicrosoft.com::880b26bd-927b-45a0-9cc7-057f45c7ffbb" providerId="AD" clId="Web-{2226FC02-AE70-DD8F-1EB9-C3A67D5D8255}"/>
    <pc:docChg chg="modSld">
      <pc:chgData name="SKN 6기_2팀" userId="S::playdata_g_6th_2@encoreplaydata00.onmicrosoft.com::880b26bd-927b-45a0-9cc7-057f45c7ffbb" providerId="AD" clId="Web-{2226FC02-AE70-DD8F-1EB9-C3A67D5D8255}" dt="2025-02-13T10:58:54.581" v="99" actId="1076"/>
      <pc:docMkLst>
        <pc:docMk/>
      </pc:docMkLst>
      <pc:sldChg chg="modSp">
        <pc:chgData name="SKN 6기_2팀" userId="S::playdata_g_6th_2@encoreplaydata00.onmicrosoft.com::880b26bd-927b-45a0-9cc7-057f45c7ffbb" providerId="AD" clId="Web-{2226FC02-AE70-DD8F-1EB9-C3A67D5D8255}" dt="2025-02-13T09:40:25.549" v="15" actId="20577"/>
        <pc:sldMkLst>
          <pc:docMk/>
          <pc:sldMk cId="0" sldId="256"/>
        </pc:sldMkLst>
        <pc:spChg chg="mod">
          <ac:chgData name="SKN 6기_2팀" userId="S::playdata_g_6th_2@encoreplaydata00.onmicrosoft.com::880b26bd-927b-45a0-9cc7-057f45c7ffbb" providerId="AD" clId="Web-{2226FC02-AE70-DD8F-1EB9-C3A67D5D8255}" dt="2025-02-13T09:40:25.549" v="15" actId="20577"/>
          <ac:spMkLst>
            <pc:docMk/>
            <pc:sldMk cId="0" sldId="256"/>
            <ac:spMk id="6" creationId="{00000000-0000-0000-0000-000000000000}"/>
          </ac:spMkLst>
        </pc:spChg>
      </pc:sldChg>
      <pc:sldChg chg="modSp">
        <pc:chgData name="SKN 6기_2팀" userId="S::playdata_g_6th_2@encoreplaydata00.onmicrosoft.com::880b26bd-927b-45a0-9cc7-057f45c7ffbb" providerId="AD" clId="Web-{2226FC02-AE70-DD8F-1EB9-C3A67D5D8255}" dt="2025-02-13T10:58:54.581" v="99" actId="1076"/>
        <pc:sldMkLst>
          <pc:docMk/>
          <pc:sldMk cId="985597949" sldId="279"/>
        </pc:sldMkLst>
        <pc:spChg chg="mod">
          <ac:chgData name="SKN 6기_2팀" userId="S::playdata_g_6th_2@encoreplaydata00.onmicrosoft.com::880b26bd-927b-45a0-9cc7-057f45c7ffbb" providerId="AD" clId="Web-{2226FC02-AE70-DD8F-1EB9-C3A67D5D8255}" dt="2025-02-13T10:58:39.470" v="97" actId="20577"/>
          <ac:spMkLst>
            <pc:docMk/>
            <pc:sldMk cId="985597949" sldId="279"/>
            <ac:spMk id="13" creationId="{665E82FB-D35F-A82C-0F2E-F5D830854D53}"/>
          </ac:spMkLst>
        </pc:spChg>
        <pc:picChg chg="mod">
          <ac:chgData name="SKN 6기_2팀" userId="S::playdata_g_6th_2@encoreplaydata00.onmicrosoft.com::880b26bd-927b-45a0-9cc7-057f45c7ffbb" providerId="AD" clId="Web-{2226FC02-AE70-DD8F-1EB9-C3A67D5D8255}" dt="2025-02-13T10:58:51.081" v="98" actId="14100"/>
          <ac:picMkLst>
            <pc:docMk/>
            <pc:sldMk cId="985597949" sldId="279"/>
            <ac:picMk id="18" creationId="{47200372-1D1C-163D-028D-494F2F3B854E}"/>
          </ac:picMkLst>
        </pc:picChg>
        <pc:picChg chg="mod">
          <ac:chgData name="SKN 6기_2팀" userId="S::playdata_g_6th_2@encoreplaydata00.onmicrosoft.com::880b26bd-927b-45a0-9cc7-057f45c7ffbb" providerId="AD" clId="Web-{2226FC02-AE70-DD8F-1EB9-C3A67D5D8255}" dt="2025-02-13T10:58:54.581" v="99" actId="1076"/>
          <ac:picMkLst>
            <pc:docMk/>
            <pc:sldMk cId="985597949" sldId="279"/>
            <ac:picMk id="1026" creationId="{40049AB1-F0BA-A2CA-7913-C5CAE7E20A85}"/>
          </ac:picMkLst>
        </pc:picChg>
      </pc:sldChg>
      <pc:sldChg chg="modSp">
        <pc:chgData name="SKN 6기_2팀" userId="S::playdata_g_6th_2@encoreplaydata00.onmicrosoft.com::880b26bd-927b-45a0-9cc7-057f45c7ffbb" providerId="AD" clId="Web-{2226FC02-AE70-DD8F-1EB9-C3A67D5D8255}" dt="2025-02-13T09:42:19.181" v="19"/>
        <pc:sldMkLst>
          <pc:docMk/>
          <pc:sldMk cId="2136901257" sldId="284"/>
        </pc:sldMkLst>
        <pc:picChg chg="mod modCrop">
          <ac:chgData name="SKN 6기_2팀" userId="S::playdata_g_6th_2@encoreplaydata00.onmicrosoft.com::880b26bd-927b-45a0-9cc7-057f45c7ffbb" providerId="AD" clId="Web-{2226FC02-AE70-DD8F-1EB9-C3A67D5D8255}" dt="2025-02-13T09:42:19.181" v="19"/>
          <ac:picMkLst>
            <pc:docMk/>
            <pc:sldMk cId="2136901257" sldId="284"/>
            <ac:picMk id="11" creationId="{B77DBBEC-0346-B016-FD95-EAA0FBD41CB5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81E3F1-60AB-40BF-BC32-DAACBC43EED9}" type="datetimeFigureOut">
              <a:t>2/13/2025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2DA6B6-2B82-47CF-9EB1-D201389230D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8486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ts val="4176"/>
              </a:lnSpc>
              <a:spcBef>
                <a:spcPct val="0"/>
              </a:spcBef>
            </a:pPr>
            <a:r>
              <a:rPr lang="ko-KR" altLang="en-US" err="1">
                <a:ea typeface="맑은 고딕"/>
              </a:rPr>
              <a:t>전처리</a:t>
            </a:r>
            <a:endParaRPr lang="en-US" err="1">
              <a:ea typeface="맑은 고딕"/>
            </a:endParaRPr>
          </a:p>
          <a:p>
            <a:pPr algn="just">
              <a:lnSpc>
                <a:spcPts val="4176"/>
              </a:lnSpc>
              <a:spcBef>
                <a:spcPct val="0"/>
              </a:spcBef>
            </a:pPr>
            <a:r>
              <a:rPr lang="en-US"/>
              <a:t>- status, </a:t>
            </a:r>
            <a:r>
              <a:rPr lang="en-US" err="1"/>
              <a:t>age_rating</a:t>
            </a:r>
            <a:r>
              <a:rPr lang="en-US"/>
              <a:t>, price</a:t>
            </a:r>
            <a:endParaRPr lang="en-US" altLang="ko-KR"/>
          </a:p>
          <a:p>
            <a:pPr algn="just">
              <a:lnSpc>
                <a:spcPts val="4176"/>
              </a:lnSpc>
              <a:spcBef>
                <a:spcPct val="0"/>
              </a:spcBef>
            </a:pPr>
            <a:r>
              <a:rPr lang="ko-KR" altLang="en-US">
                <a:ea typeface="맑은 고딕"/>
              </a:rPr>
              <a:t>추가 </a:t>
            </a:r>
            <a:r>
              <a:rPr lang="ko-KR" altLang="en-US" err="1">
                <a:ea typeface="맑은 고딕"/>
              </a:rPr>
              <a:t>크롤링</a:t>
            </a:r>
            <a:endParaRPr lang="en-US" err="1">
              <a:ea typeface="맑은 고딕"/>
            </a:endParaRPr>
          </a:p>
          <a:p>
            <a:pPr algn="just">
              <a:lnSpc>
                <a:spcPts val="4176"/>
              </a:lnSpc>
              <a:spcBef>
                <a:spcPct val="0"/>
              </a:spcBef>
            </a:pPr>
            <a:r>
              <a:rPr lang="en-US"/>
              <a:t>-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댓글</a:t>
            </a:r>
            <a:r>
              <a:rPr lang="en-US"/>
              <a:t>: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감정 분석을 통한 추천시스템 학습 용도</a:t>
            </a:r>
            <a:endParaRPr lang="en-US">
              <a:ea typeface="맑은 고딕"/>
            </a:endParaRPr>
          </a:p>
          <a:p>
            <a:pPr algn="just">
              <a:lnSpc>
                <a:spcPts val="4176"/>
              </a:lnSpc>
              <a:spcBef>
                <a:spcPct val="0"/>
              </a:spcBef>
            </a:pPr>
            <a:r>
              <a:rPr lang="en-US"/>
              <a:t>-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커뮤니티</a:t>
            </a:r>
            <a:r>
              <a:rPr lang="en-US"/>
              <a:t>: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작가의 단행본 소식</a:t>
            </a:r>
            <a:r>
              <a:rPr lang="en-US"/>
              <a:t>,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캐릭터 설정 등 </a:t>
            </a:r>
            <a:endParaRPr lang="en-US">
              <a:ea typeface="맑은 고딕"/>
            </a:endParaRPr>
          </a:p>
          <a:p>
            <a:pPr algn="just">
              <a:lnSpc>
                <a:spcPts val="4176"/>
              </a:lnSpc>
              <a:spcBef>
                <a:spcPct val="0"/>
              </a:spcBef>
            </a:pPr>
            <a:endParaRPr lang="en-US"/>
          </a:p>
          <a:p>
            <a:pPr algn="just">
              <a:lnSpc>
                <a:spcPts val="4176"/>
              </a:lnSpc>
              <a:spcBef>
                <a:spcPct val="0"/>
              </a:spcBef>
            </a:pPr>
            <a:endParaRPr lang="en-US"/>
          </a:p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2DA6B6-2B82-47CF-9EB1-D201389230D1}" type="slidenum"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6754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3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5.svg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7" Type="http://schemas.openxmlformats.org/officeDocument/2006/relationships/image" Target="../media/image3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7" Type="http://schemas.openxmlformats.org/officeDocument/2006/relationships/image" Target="../media/image3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3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5.sv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svg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5.svg"/><Relationship Id="rId4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5.svg"/><Relationship Id="rId4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5.svg"/><Relationship Id="rId4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sv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jpeg"/><Relationship Id="rId5" Type="http://schemas.openxmlformats.org/officeDocument/2006/relationships/image" Target="../media/image5.sv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4.svg"/><Relationship Id="rId7" Type="http://schemas.openxmlformats.org/officeDocument/2006/relationships/image" Target="../media/image10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5.svg"/><Relationship Id="rId10" Type="http://schemas.openxmlformats.org/officeDocument/2006/relationships/image" Target="../media/image13.png"/><Relationship Id="rId4" Type="http://schemas.openxmlformats.org/officeDocument/2006/relationships/image" Target="../media/image1.png"/><Relationship Id="rId9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image" Target="../media/image3.png"/><Relationship Id="rId7" Type="http://schemas.openxmlformats.org/officeDocument/2006/relationships/image" Target="../media/image16.png"/><Relationship Id="rId12" Type="http://schemas.openxmlformats.org/officeDocument/2006/relationships/image" Target="../media/image21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11" Type="http://schemas.openxmlformats.org/officeDocument/2006/relationships/image" Target="../media/image20.png"/><Relationship Id="rId5" Type="http://schemas.openxmlformats.org/officeDocument/2006/relationships/image" Target="../media/image1.png"/><Relationship Id="rId10" Type="http://schemas.openxmlformats.org/officeDocument/2006/relationships/image" Target="../media/image19.png"/><Relationship Id="rId4" Type="http://schemas.openxmlformats.org/officeDocument/2006/relationships/image" Target="../media/image15.svg"/><Relationship Id="rId9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5.sv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7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682173" y="4457226"/>
            <a:ext cx="11033821" cy="17953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4000"/>
              </a:lnSpc>
              <a:spcBef>
                <a:spcPct val="0"/>
              </a:spcBef>
            </a:pPr>
            <a:r>
              <a:rPr lang="en-US" sz="12000" err="1">
                <a:solidFill>
                  <a:srgbClr val="273755"/>
                </a:solidFill>
                <a:latin typeface="Arial Black"/>
                <a:ea typeface="TDTD타이틀굴림"/>
                <a:cs typeface="TDTD타이틀굴림"/>
                <a:sym typeface="TDTD타이틀굴림"/>
              </a:rPr>
              <a:t>Pixary</a:t>
            </a:r>
            <a:r>
              <a:rPr lang="en-US" sz="12000">
                <a:solidFill>
                  <a:srgbClr val="273755"/>
                </a:solidFill>
                <a:latin typeface="Arial Black"/>
                <a:ea typeface="TDTD타이틀굴림"/>
                <a:cs typeface="TDTD타이틀굴림"/>
                <a:sym typeface="TDTD타이틀굴림"/>
              </a:rPr>
              <a:t> </a:t>
            </a:r>
            <a:r>
              <a:rPr lang="ko-KR" altLang="en-US" sz="10000">
                <a:solidFill>
                  <a:srgbClr val="273755"/>
                </a:solidFill>
                <a:latin typeface="Arial Black"/>
                <a:ea typeface="TDTD타이틀굴림"/>
                <a:cs typeface="TDTD타이틀굴림"/>
                <a:sym typeface="TDTD타이틀굴림"/>
              </a:rPr>
              <a:t>중간발표</a:t>
            </a:r>
            <a:endParaRPr lang="ko-KR" altLang="en-US" sz="10000">
              <a:solidFill>
                <a:srgbClr val="273755"/>
              </a:solidFill>
              <a:latin typeface="Arial Black" panose="020B0A04020102020204" pitchFamily="34" charset="0"/>
              <a:ea typeface="TDTD타이틀굴림"/>
              <a:cs typeface="TDTD타이틀굴림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2682174" y="3721324"/>
            <a:ext cx="7534628" cy="6127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5040"/>
              </a:lnSpc>
            </a:pPr>
            <a:r>
              <a:rPr lang="en-US" sz="3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LLM</a:t>
            </a:r>
            <a:r>
              <a:rPr lang="ko-KR" altLang="en-US" sz="3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을 활용한 웹툰</a:t>
            </a:r>
            <a:r>
              <a:rPr lang="en-US" altLang="ko-KR" sz="3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,</a:t>
            </a:r>
            <a:r>
              <a:rPr lang="ko-KR" altLang="en-US" sz="3600" err="1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웹소설</a:t>
            </a:r>
            <a:r>
              <a:rPr lang="ko-KR" altLang="en-US" sz="3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추천 시스템</a:t>
            </a:r>
            <a:endParaRPr lang="en-US" sz="3600">
              <a:solidFill>
                <a:srgbClr val="273755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2682174" y="1028700"/>
            <a:ext cx="4328227" cy="915258"/>
            <a:chOff x="0" y="0"/>
            <a:chExt cx="3462350" cy="122034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88859" cy="731089"/>
            </a:xfrm>
            <a:custGeom>
              <a:avLst/>
              <a:gdLst/>
              <a:ahLst/>
              <a:cxnLst/>
              <a:rect l="l" t="t" r="r" b="b"/>
              <a:pathLst>
                <a:path w="588859" h="731089">
                  <a:moveTo>
                    <a:pt x="0" y="0"/>
                  </a:moveTo>
                  <a:lnTo>
                    <a:pt x="588859" y="0"/>
                  </a:lnTo>
                  <a:lnTo>
                    <a:pt x="588859" y="731089"/>
                  </a:lnTo>
                  <a:lnTo>
                    <a:pt x="0" y="7310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850164" y="16083"/>
              <a:ext cx="2612186" cy="12042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40"/>
                </a:lnSpc>
              </a:pPr>
              <a:r>
                <a:rPr 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SKN06-FINAL-2TEAM</a:t>
              </a:r>
            </a:p>
            <a:p>
              <a:pPr>
                <a:lnSpc>
                  <a:spcPts val="3640"/>
                </a:lnSpc>
              </a:pPr>
              <a:endParaRPr lang="en-US" sz="2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</a:endParaRP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2682174" y="8876030"/>
            <a:ext cx="9357426" cy="3787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079"/>
              </a:lnSpc>
              <a:spcBef>
                <a:spcPct val="0"/>
              </a:spcBef>
            </a:pPr>
            <a:r>
              <a:rPr lang="ko-KR" altLang="en-US" sz="2199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이세화</a:t>
            </a:r>
            <a:r>
              <a:rPr lang="en-US" altLang="ko-KR" sz="2199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,</a:t>
            </a:r>
            <a:r>
              <a:rPr lang="ko-KR" altLang="en-US" sz="2199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안형진</a:t>
            </a:r>
            <a:r>
              <a:rPr lang="en-US" altLang="ko-KR" sz="2199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,</a:t>
            </a:r>
            <a:r>
              <a:rPr lang="ko-KR" altLang="en-US" sz="2199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정유진</a:t>
            </a:r>
            <a:r>
              <a:rPr lang="en-US" altLang="ko-KR" sz="2199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,</a:t>
            </a:r>
            <a:r>
              <a:rPr lang="ko-KR" altLang="en-US" sz="2199" err="1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전하연</a:t>
            </a:r>
            <a:r>
              <a:rPr lang="en-US" altLang="ko-KR" sz="2199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,</a:t>
            </a:r>
            <a:r>
              <a:rPr lang="ko-KR" altLang="en-US" sz="2199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박미현</a:t>
            </a:r>
            <a:endParaRPr lang="en-US" sz="2199">
              <a:solidFill>
                <a:srgbClr val="273755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</p:txBody>
      </p:sp>
      <p:sp>
        <p:nvSpPr>
          <p:cNvPr id="12" name="Freeform 12"/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3" name="Group 13"/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71BE66-C042-162E-E1EF-0392271365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84FB669A-915D-5261-9290-8596908CDE7C}"/>
              </a:ext>
            </a:extLst>
          </p:cNvPr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ADC51D6D-6F58-E47B-5B1A-8DC18F5FFED0}"/>
                </a:ext>
              </a:extLst>
            </p:cNvPr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18D05634-9C75-59AF-655A-4FD0CF9C59C0}"/>
                </a:ext>
              </a:extLst>
            </p:cNvPr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CB0C3D6D-F497-9F35-D608-01CBE7866ABF}"/>
              </a:ext>
            </a:extLst>
          </p:cNvPr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13DBB80A-B25D-69B4-9390-A4AB95890AC1}"/>
                </a:ext>
              </a:extLst>
            </p:cNvPr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74C221CC-AB27-A156-631F-47B3F502C262}"/>
                </a:ext>
              </a:extLst>
            </p:cNvPr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1">
            <a:extLst>
              <a:ext uri="{FF2B5EF4-FFF2-40B4-BE49-F238E27FC236}">
                <a16:creationId xmlns:a16="http://schemas.microsoft.com/office/drawing/2014/main" id="{0627E2F5-71AC-E99D-2DD1-323CBFE57B41}"/>
              </a:ext>
            </a:extLst>
          </p:cNvPr>
          <p:cNvSpPr txBox="1"/>
          <p:nvPr/>
        </p:nvSpPr>
        <p:spPr>
          <a:xfrm>
            <a:off x="2682174" y="2733384"/>
            <a:ext cx="6989050" cy="1226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80"/>
              </a:lnSpc>
              <a:spcBef>
                <a:spcPct val="0"/>
              </a:spcBef>
            </a:pPr>
            <a:r>
              <a:rPr lang="ko-KR" altLang="en-US" sz="720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데이터 수집</a:t>
            </a:r>
            <a:endParaRPr lang="en-US" sz="7200">
              <a:solidFill>
                <a:srgbClr val="273755"/>
              </a:solidFill>
              <a:latin typeface="TDTD타이틀굴림"/>
              <a:ea typeface="TDTD타이틀굴림"/>
              <a:cs typeface="TDTD타이틀굴림"/>
              <a:sym typeface="TDTD타이틀굴림"/>
            </a:endParaRPr>
          </a:p>
        </p:txBody>
      </p:sp>
      <p:grpSp>
        <p:nvGrpSpPr>
          <p:cNvPr id="15" name="Group 8">
            <a:extLst>
              <a:ext uri="{FF2B5EF4-FFF2-40B4-BE49-F238E27FC236}">
                <a16:creationId xmlns:a16="http://schemas.microsoft.com/office/drawing/2014/main" id="{2A98BD24-F495-978B-2C3C-CE6DE39E3E64}"/>
              </a:ext>
            </a:extLst>
          </p:cNvPr>
          <p:cNvGrpSpPr/>
          <p:nvPr/>
        </p:nvGrpSpPr>
        <p:grpSpPr>
          <a:xfrm>
            <a:off x="2682174" y="1028700"/>
            <a:ext cx="5318826" cy="548317"/>
            <a:chOff x="0" y="0"/>
            <a:chExt cx="4852827" cy="731089"/>
          </a:xfrm>
        </p:grpSpPr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1ADC8AEF-C851-7F97-A170-54DD711DE526}"/>
                </a:ext>
              </a:extLst>
            </p:cNvPr>
            <p:cNvSpPr/>
            <p:nvPr/>
          </p:nvSpPr>
          <p:spPr>
            <a:xfrm>
              <a:off x="0" y="0"/>
              <a:ext cx="588859" cy="731089"/>
            </a:xfrm>
            <a:custGeom>
              <a:avLst/>
              <a:gdLst/>
              <a:ahLst/>
              <a:cxnLst/>
              <a:rect l="l" t="t" r="r" b="b"/>
              <a:pathLst>
                <a:path w="588859" h="731089">
                  <a:moveTo>
                    <a:pt x="0" y="0"/>
                  </a:moveTo>
                  <a:lnTo>
                    <a:pt x="588859" y="0"/>
                  </a:lnTo>
                  <a:lnTo>
                    <a:pt x="588859" y="731089"/>
                  </a:lnTo>
                  <a:lnTo>
                    <a:pt x="0" y="7310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" name="TextBox 10">
              <a:extLst>
                <a:ext uri="{FF2B5EF4-FFF2-40B4-BE49-F238E27FC236}">
                  <a16:creationId xmlns:a16="http://schemas.microsoft.com/office/drawing/2014/main" id="{C9341067-CAF8-0513-E187-D4ED56425FCA}"/>
                </a:ext>
              </a:extLst>
            </p:cNvPr>
            <p:cNvSpPr txBox="1"/>
            <p:nvPr/>
          </p:nvSpPr>
          <p:spPr>
            <a:xfrm>
              <a:off x="850163" y="16083"/>
              <a:ext cx="4002664" cy="58870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altLang="ko-KR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2. </a:t>
              </a: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진행 현황 </a:t>
              </a:r>
              <a:r>
                <a:rPr lang="en-US" altLang="ko-KR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- </a:t>
              </a: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주요 성과</a:t>
              </a:r>
              <a:endParaRPr lang="en-US" sz="2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endParaRP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492405A5-F750-F41A-63AC-F6EB6E747E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3191" y="2377109"/>
            <a:ext cx="10058400" cy="6858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965515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E8F75B-022A-38A7-FAD1-C33D1D2801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F85D2B71-8DCE-E2C0-FE81-A6F6D4841A3C}"/>
              </a:ext>
            </a:extLst>
          </p:cNvPr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76F57A30-1D5D-306C-E282-153EF087A82E}"/>
                </a:ext>
              </a:extLst>
            </p:cNvPr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59E5BA0E-7752-206F-F3C9-9EA3682C54DF}"/>
                </a:ext>
              </a:extLst>
            </p:cNvPr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EB503DC5-DA32-A3BE-E5D8-6A2DAC6F98EC}"/>
              </a:ext>
            </a:extLst>
          </p:cNvPr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95E94386-3304-BD5E-059F-18E754551E45}"/>
                </a:ext>
              </a:extLst>
            </p:cNvPr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BAA6660E-378B-9992-C0B3-76D1EFAEB1C8}"/>
                </a:ext>
              </a:extLst>
            </p:cNvPr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1">
            <a:extLst>
              <a:ext uri="{FF2B5EF4-FFF2-40B4-BE49-F238E27FC236}">
                <a16:creationId xmlns:a16="http://schemas.microsoft.com/office/drawing/2014/main" id="{1366FFE5-7B6C-524A-9F12-3FEE6E510289}"/>
              </a:ext>
            </a:extLst>
          </p:cNvPr>
          <p:cNvSpPr txBox="1"/>
          <p:nvPr/>
        </p:nvSpPr>
        <p:spPr>
          <a:xfrm>
            <a:off x="2682174" y="2733384"/>
            <a:ext cx="6989050" cy="1226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80"/>
              </a:lnSpc>
              <a:spcBef>
                <a:spcPct val="0"/>
              </a:spcBef>
            </a:pPr>
            <a:r>
              <a:rPr lang="ko-KR" altLang="en-US" sz="720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데이터 수집</a:t>
            </a:r>
            <a:endParaRPr lang="en-US" sz="7200">
              <a:solidFill>
                <a:srgbClr val="273755"/>
              </a:solidFill>
              <a:latin typeface="TDTD타이틀굴림"/>
              <a:ea typeface="TDTD타이틀굴림"/>
              <a:cs typeface="TDTD타이틀굴림"/>
              <a:sym typeface="TDTD타이틀굴림"/>
            </a:endParaRPr>
          </a:p>
        </p:txBody>
      </p:sp>
      <p:pic>
        <p:nvPicPr>
          <p:cNvPr id="14" name="Picture 14">
            <a:extLst>
              <a:ext uri="{FF2B5EF4-FFF2-40B4-BE49-F238E27FC236}">
                <a16:creationId xmlns:a16="http://schemas.microsoft.com/office/drawing/2014/main" id="{FF593567-CAE8-BC2C-52B0-AAD2A418A4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72400" y="3056510"/>
            <a:ext cx="10058400" cy="6093962"/>
          </a:xfrm>
          <a:prstGeom prst="rect">
            <a:avLst/>
          </a:prstGeom>
        </p:spPr>
      </p:pic>
      <p:grpSp>
        <p:nvGrpSpPr>
          <p:cNvPr id="15" name="Group 8">
            <a:extLst>
              <a:ext uri="{FF2B5EF4-FFF2-40B4-BE49-F238E27FC236}">
                <a16:creationId xmlns:a16="http://schemas.microsoft.com/office/drawing/2014/main" id="{AC91261A-92C9-AE29-B218-04D84021A8A9}"/>
              </a:ext>
            </a:extLst>
          </p:cNvPr>
          <p:cNvGrpSpPr/>
          <p:nvPr/>
        </p:nvGrpSpPr>
        <p:grpSpPr>
          <a:xfrm>
            <a:off x="2682174" y="1028700"/>
            <a:ext cx="5318826" cy="548317"/>
            <a:chOff x="0" y="0"/>
            <a:chExt cx="4852827" cy="731089"/>
          </a:xfrm>
        </p:grpSpPr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133BCC95-AE25-443C-23F3-CE2CF4B1E2FB}"/>
                </a:ext>
              </a:extLst>
            </p:cNvPr>
            <p:cNvSpPr/>
            <p:nvPr/>
          </p:nvSpPr>
          <p:spPr>
            <a:xfrm>
              <a:off x="0" y="0"/>
              <a:ext cx="588859" cy="731089"/>
            </a:xfrm>
            <a:custGeom>
              <a:avLst/>
              <a:gdLst/>
              <a:ahLst/>
              <a:cxnLst/>
              <a:rect l="l" t="t" r="r" b="b"/>
              <a:pathLst>
                <a:path w="588859" h="731089">
                  <a:moveTo>
                    <a:pt x="0" y="0"/>
                  </a:moveTo>
                  <a:lnTo>
                    <a:pt x="588859" y="0"/>
                  </a:lnTo>
                  <a:lnTo>
                    <a:pt x="588859" y="731089"/>
                  </a:lnTo>
                  <a:lnTo>
                    <a:pt x="0" y="7310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" name="TextBox 10">
              <a:extLst>
                <a:ext uri="{FF2B5EF4-FFF2-40B4-BE49-F238E27FC236}">
                  <a16:creationId xmlns:a16="http://schemas.microsoft.com/office/drawing/2014/main" id="{37E7F3CB-AE64-2E67-4C7A-BBE61CE9A19F}"/>
                </a:ext>
              </a:extLst>
            </p:cNvPr>
            <p:cNvSpPr txBox="1"/>
            <p:nvPr/>
          </p:nvSpPr>
          <p:spPr>
            <a:xfrm>
              <a:off x="850163" y="16083"/>
              <a:ext cx="4002664" cy="58870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altLang="ko-KR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2. </a:t>
              </a: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진행 현황 </a:t>
              </a:r>
              <a:r>
                <a:rPr lang="en-US" altLang="ko-KR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- </a:t>
              </a: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주요 성과</a:t>
              </a:r>
              <a:endParaRPr lang="en-US" sz="2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endParaRPr>
            </a:p>
          </p:txBody>
        </p: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8F866844-A44D-0C8A-0D7A-BB64DF92C8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2401" y="2375961"/>
            <a:ext cx="10058400" cy="6774512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164679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BD7C4F-14DA-1257-9D20-F250D2D836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D89C033B-23C0-4B0A-1716-344843AAA6AA}"/>
              </a:ext>
            </a:extLst>
          </p:cNvPr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7E4563AB-B0C9-227B-8C5B-2AAEE72870EF}"/>
                </a:ext>
              </a:extLst>
            </p:cNvPr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D9DA9DC9-52B3-E886-B04B-A98A3D9E52E0}"/>
                </a:ext>
              </a:extLst>
            </p:cNvPr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D91C2077-1A35-05DC-C710-A58B4AA34C7F}"/>
              </a:ext>
            </a:extLst>
          </p:cNvPr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E8E607A9-CF98-D42E-8A71-F28FBC7A9F3A}"/>
                </a:ext>
              </a:extLst>
            </p:cNvPr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42718529-88E1-CF81-FCF2-5DFD6CAC0D95}"/>
                </a:ext>
              </a:extLst>
            </p:cNvPr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1">
            <a:extLst>
              <a:ext uri="{FF2B5EF4-FFF2-40B4-BE49-F238E27FC236}">
                <a16:creationId xmlns:a16="http://schemas.microsoft.com/office/drawing/2014/main" id="{26D1B057-1F23-0791-9211-F7242F3A88DC}"/>
              </a:ext>
            </a:extLst>
          </p:cNvPr>
          <p:cNvSpPr txBox="1"/>
          <p:nvPr/>
        </p:nvSpPr>
        <p:spPr>
          <a:xfrm>
            <a:off x="2682174" y="2733384"/>
            <a:ext cx="6989050" cy="1226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80"/>
              </a:lnSpc>
              <a:spcBef>
                <a:spcPct val="0"/>
              </a:spcBef>
            </a:pPr>
            <a:r>
              <a:rPr lang="ko-KR" altLang="en-US" sz="720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데이터 수집</a:t>
            </a:r>
            <a:endParaRPr lang="en-US" sz="7200">
              <a:solidFill>
                <a:srgbClr val="273755"/>
              </a:solidFill>
              <a:latin typeface="TDTD타이틀굴림"/>
              <a:ea typeface="TDTD타이틀굴림"/>
              <a:cs typeface="TDTD타이틀굴림"/>
              <a:sym typeface="TDTD타이틀굴림"/>
            </a:endParaRPr>
          </a:p>
        </p:txBody>
      </p:sp>
      <p:grpSp>
        <p:nvGrpSpPr>
          <p:cNvPr id="15" name="Group 8">
            <a:extLst>
              <a:ext uri="{FF2B5EF4-FFF2-40B4-BE49-F238E27FC236}">
                <a16:creationId xmlns:a16="http://schemas.microsoft.com/office/drawing/2014/main" id="{53DB5FAE-BF15-D4C5-10B4-432C9648E24B}"/>
              </a:ext>
            </a:extLst>
          </p:cNvPr>
          <p:cNvGrpSpPr/>
          <p:nvPr/>
        </p:nvGrpSpPr>
        <p:grpSpPr>
          <a:xfrm>
            <a:off x="2682174" y="1028700"/>
            <a:ext cx="5318826" cy="548317"/>
            <a:chOff x="0" y="0"/>
            <a:chExt cx="4852827" cy="731089"/>
          </a:xfrm>
        </p:grpSpPr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0159C99E-BA1E-A272-E1CA-746CC87BFB2A}"/>
                </a:ext>
              </a:extLst>
            </p:cNvPr>
            <p:cNvSpPr/>
            <p:nvPr/>
          </p:nvSpPr>
          <p:spPr>
            <a:xfrm>
              <a:off x="0" y="0"/>
              <a:ext cx="588859" cy="731089"/>
            </a:xfrm>
            <a:custGeom>
              <a:avLst/>
              <a:gdLst/>
              <a:ahLst/>
              <a:cxnLst/>
              <a:rect l="l" t="t" r="r" b="b"/>
              <a:pathLst>
                <a:path w="588859" h="731089">
                  <a:moveTo>
                    <a:pt x="0" y="0"/>
                  </a:moveTo>
                  <a:lnTo>
                    <a:pt x="588859" y="0"/>
                  </a:lnTo>
                  <a:lnTo>
                    <a:pt x="588859" y="731089"/>
                  </a:lnTo>
                  <a:lnTo>
                    <a:pt x="0" y="7310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" name="TextBox 10">
              <a:extLst>
                <a:ext uri="{FF2B5EF4-FFF2-40B4-BE49-F238E27FC236}">
                  <a16:creationId xmlns:a16="http://schemas.microsoft.com/office/drawing/2014/main" id="{910BE789-1261-0C1C-9316-77F93C60BF52}"/>
                </a:ext>
              </a:extLst>
            </p:cNvPr>
            <p:cNvSpPr txBox="1"/>
            <p:nvPr/>
          </p:nvSpPr>
          <p:spPr>
            <a:xfrm>
              <a:off x="850163" y="16083"/>
              <a:ext cx="4002664" cy="58870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altLang="ko-KR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2. </a:t>
              </a: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진행 현황 </a:t>
              </a:r>
              <a:r>
                <a:rPr lang="en-US" altLang="ko-KR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- </a:t>
              </a: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주요 성과</a:t>
              </a:r>
              <a:endParaRPr lang="en-US" sz="2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endParaRP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D428CB14-7AC5-D174-8A1E-1EF096F85B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41128" y="1568311"/>
            <a:ext cx="5257800" cy="8210550"/>
          </a:xfrm>
          <a:prstGeom prst="rect">
            <a:avLst/>
          </a:prstGeom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B2369C5-1F50-5C28-98EE-97D017774E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44135" y="4472403"/>
            <a:ext cx="6496225" cy="5301289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169559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06F974-414C-80B7-A15E-B636B9CC8D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89E443CF-078F-8B87-5ED5-7D9B33BF6EAE}"/>
              </a:ext>
            </a:extLst>
          </p:cNvPr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68967019-FBBE-434B-0D57-6E2F83A7549D}"/>
                </a:ext>
              </a:extLst>
            </p:cNvPr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56517437-F21A-CB16-7707-9F01C9506BB0}"/>
                </a:ext>
              </a:extLst>
            </p:cNvPr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23E371B7-557A-CBAD-3C50-3C2D6A122267}"/>
              </a:ext>
            </a:extLst>
          </p:cNvPr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6791DDBB-3C38-11E1-7EA1-2EAF1D282006}"/>
                </a:ext>
              </a:extLst>
            </p:cNvPr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75A811AA-36D3-380F-F958-15AE830D5C37}"/>
                </a:ext>
              </a:extLst>
            </p:cNvPr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Freeform 12">
            <a:extLst>
              <a:ext uri="{FF2B5EF4-FFF2-40B4-BE49-F238E27FC236}">
                <a16:creationId xmlns:a16="http://schemas.microsoft.com/office/drawing/2014/main" id="{6154809F-FF71-CAFE-F445-ECF8222B0838}"/>
              </a:ext>
            </a:extLst>
          </p:cNvPr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5" name="Group 8">
            <a:extLst>
              <a:ext uri="{FF2B5EF4-FFF2-40B4-BE49-F238E27FC236}">
                <a16:creationId xmlns:a16="http://schemas.microsoft.com/office/drawing/2014/main" id="{A4CA8BB9-5E03-92DB-190C-C787300931CB}"/>
              </a:ext>
            </a:extLst>
          </p:cNvPr>
          <p:cNvGrpSpPr/>
          <p:nvPr/>
        </p:nvGrpSpPr>
        <p:grpSpPr>
          <a:xfrm>
            <a:off x="2682174" y="1024197"/>
            <a:ext cx="7538566" cy="552820"/>
            <a:chOff x="0" y="-6004"/>
            <a:chExt cx="6878088" cy="737093"/>
          </a:xfrm>
        </p:grpSpPr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D9463710-AC5D-680E-2386-9287D4D9C04A}"/>
                </a:ext>
              </a:extLst>
            </p:cNvPr>
            <p:cNvSpPr/>
            <p:nvPr/>
          </p:nvSpPr>
          <p:spPr>
            <a:xfrm>
              <a:off x="0" y="0"/>
              <a:ext cx="588859" cy="731089"/>
            </a:xfrm>
            <a:custGeom>
              <a:avLst/>
              <a:gdLst/>
              <a:ahLst/>
              <a:cxnLst/>
              <a:rect l="l" t="t" r="r" b="b"/>
              <a:pathLst>
                <a:path w="588859" h="731089">
                  <a:moveTo>
                    <a:pt x="0" y="0"/>
                  </a:moveTo>
                  <a:lnTo>
                    <a:pt x="588859" y="0"/>
                  </a:lnTo>
                  <a:lnTo>
                    <a:pt x="588859" y="731089"/>
                  </a:lnTo>
                  <a:lnTo>
                    <a:pt x="0" y="7310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" name="TextBox 10">
              <a:extLst>
                <a:ext uri="{FF2B5EF4-FFF2-40B4-BE49-F238E27FC236}">
                  <a16:creationId xmlns:a16="http://schemas.microsoft.com/office/drawing/2014/main" id="{B029FB6B-2D32-A4B9-15A4-2BD4614C6D94}"/>
                </a:ext>
              </a:extLst>
            </p:cNvPr>
            <p:cNvSpPr txBox="1"/>
            <p:nvPr/>
          </p:nvSpPr>
          <p:spPr>
            <a:xfrm>
              <a:off x="850163" y="-6004"/>
              <a:ext cx="6027925" cy="58870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altLang="ko-KR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2. </a:t>
              </a: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진행 현황 </a:t>
              </a:r>
              <a:r>
                <a:rPr lang="en-US" altLang="ko-KR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- </a:t>
              </a: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주요 성과(</a:t>
              </a:r>
              <a:r>
                <a:rPr lang="ko-KR" altLang="en-US" sz="2600" err="1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Vector</a:t>
              </a: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 Store</a:t>
              </a:r>
              <a:r>
                <a:rPr lang="en-US" altLang="ko-KR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)</a:t>
              </a:r>
              <a:endParaRPr lang="en-US" sz="2600" err="1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endParaRP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3530EE52-1FB6-BC2E-E70D-91AC06481D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31228" y="2310538"/>
            <a:ext cx="5400675" cy="6619875"/>
          </a:xfrm>
          <a:prstGeom prst="rect">
            <a:avLst/>
          </a:prstGeom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CB4D5C5-7D70-ADE1-D0ED-0AF9BF4306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96683" y="2509320"/>
            <a:ext cx="6578449" cy="6202843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369012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39B859-2CCB-27AD-1F68-79A791A387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46D241D4-9874-2612-76F6-CFF069C1309E}"/>
              </a:ext>
            </a:extLst>
          </p:cNvPr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70BC1AC1-6B7D-8351-6352-D02F69AEAA57}"/>
                </a:ext>
              </a:extLst>
            </p:cNvPr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CC9AE678-AD49-2CF5-85E2-087CA5B25532}"/>
                </a:ext>
              </a:extLst>
            </p:cNvPr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465F0BD9-A635-5F55-255A-17253149A5CD}"/>
              </a:ext>
            </a:extLst>
          </p:cNvPr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ADFE7AB6-63AF-2069-86E9-DBD7204B97B1}"/>
                </a:ext>
              </a:extLst>
            </p:cNvPr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ACE2C441-755D-506B-15A8-9F635D0C140D}"/>
                </a:ext>
              </a:extLst>
            </p:cNvPr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Freeform 12">
            <a:extLst>
              <a:ext uri="{FF2B5EF4-FFF2-40B4-BE49-F238E27FC236}">
                <a16:creationId xmlns:a16="http://schemas.microsoft.com/office/drawing/2014/main" id="{1D3894C7-8E93-5B27-4C86-B47F45624F13}"/>
              </a:ext>
            </a:extLst>
          </p:cNvPr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5" name="Group 8">
            <a:extLst>
              <a:ext uri="{FF2B5EF4-FFF2-40B4-BE49-F238E27FC236}">
                <a16:creationId xmlns:a16="http://schemas.microsoft.com/office/drawing/2014/main" id="{6F444308-4546-DC30-D5DE-A06E1A0EDD63}"/>
              </a:ext>
            </a:extLst>
          </p:cNvPr>
          <p:cNvGrpSpPr/>
          <p:nvPr/>
        </p:nvGrpSpPr>
        <p:grpSpPr>
          <a:xfrm>
            <a:off x="2682174" y="1028700"/>
            <a:ext cx="5318826" cy="548317"/>
            <a:chOff x="0" y="0"/>
            <a:chExt cx="4852827" cy="731089"/>
          </a:xfrm>
        </p:grpSpPr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06EC4D5E-2E42-C5AF-6EA2-75D05CFDA8C5}"/>
                </a:ext>
              </a:extLst>
            </p:cNvPr>
            <p:cNvSpPr/>
            <p:nvPr/>
          </p:nvSpPr>
          <p:spPr>
            <a:xfrm>
              <a:off x="0" y="0"/>
              <a:ext cx="588859" cy="731089"/>
            </a:xfrm>
            <a:custGeom>
              <a:avLst/>
              <a:gdLst/>
              <a:ahLst/>
              <a:cxnLst/>
              <a:rect l="l" t="t" r="r" b="b"/>
              <a:pathLst>
                <a:path w="588859" h="731089">
                  <a:moveTo>
                    <a:pt x="0" y="0"/>
                  </a:moveTo>
                  <a:lnTo>
                    <a:pt x="588859" y="0"/>
                  </a:lnTo>
                  <a:lnTo>
                    <a:pt x="588859" y="731089"/>
                  </a:lnTo>
                  <a:lnTo>
                    <a:pt x="0" y="7310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" name="TextBox 10">
              <a:extLst>
                <a:ext uri="{FF2B5EF4-FFF2-40B4-BE49-F238E27FC236}">
                  <a16:creationId xmlns:a16="http://schemas.microsoft.com/office/drawing/2014/main" id="{954CAC39-9EF9-17D1-52F1-1480E53041D5}"/>
                </a:ext>
              </a:extLst>
            </p:cNvPr>
            <p:cNvSpPr txBox="1"/>
            <p:nvPr/>
          </p:nvSpPr>
          <p:spPr>
            <a:xfrm>
              <a:off x="850163" y="16083"/>
              <a:ext cx="4002664" cy="58870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altLang="ko-KR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2. </a:t>
              </a: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진행 현황 </a:t>
              </a:r>
              <a:r>
                <a:rPr lang="en-US" altLang="ko-KR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- </a:t>
              </a: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주요 성과(ERD)</a:t>
              </a:r>
              <a:endParaRPr lang="en-US" sz="2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endParaRPr>
            </a:p>
          </p:txBody>
        </p:sp>
      </p:grpSp>
      <p:pic>
        <p:nvPicPr>
          <p:cNvPr id="11" name="그림 10" descr="텍스트, 스크린샷, 소프트웨어, 번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ACD8E7AA-FB1F-215E-AAB0-9C051C14657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0"/>
          <a:stretch/>
        </p:blipFill>
        <p:spPr>
          <a:xfrm>
            <a:off x="3389709" y="2171700"/>
            <a:ext cx="11508582" cy="7319946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773541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35C8E9-37D7-4EB5-8412-B2CE81EE54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5B7606FA-4E26-D011-94BE-6AD1163AD151}"/>
              </a:ext>
            </a:extLst>
          </p:cNvPr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1C503066-02EF-1CA3-600B-D8A8FCC71762}"/>
                </a:ext>
              </a:extLst>
            </p:cNvPr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3022874C-7D7F-FCA6-24B1-9AB0014BF6F9}"/>
                </a:ext>
              </a:extLst>
            </p:cNvPr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ECC040ED-09EC-4831-F93C-F6D5F152430F}"/>
              </a:ext>
            </a:extLst>
          </p:cNvPr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92697F38-A7C9-1454-3E53-BD4AE38ED012}"/>
                </a:ext>
              </a:extLst>
            </p:cNvPr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E23F1214-B36A-C115-8664-CB5555DD899F}"/>
                </a:ext>
              </a:extLst>
            </p:cNvPr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1">
            <a:extLst>
              <a:ext uri="{FF2B5EF4-FFF2-40B4-BE49-F238E27FC236}">
                <a16:creationId xmlns:a16="http://schemas.microsoft.com/office/drawing/2014/main" id="{C52EC4F6-9662-76FB-2F8D-9098B7EDBD35}"/>
              </a:ext>
            </a:extLst>
          </p:cNvPr>
          <p:cNvSpPr txBox="1"/>
          <p:nvPr/>
        </p:nvSpPr>
        <p:spPr>
          <a:xfrm>
            <a:off x="2682174" y="2733384"/>
            <a:ext cx="6989050" cy="25093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80"/>
              </a:lnSpc>
              <a:spcBef>
                <a:spcPct val="0"/>
              </a:spcBef>
            </a:pPr>
            <a:r>
              <a:rPr lang="en-US" altLang="ko-KR" sz="720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Prompt- </a:t>
            </a:r>
            <a:r>
              <a:rPr lang="ko-KR" altLang="en-US" sz="720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 </a:t>
            </a:r>
            <a:r>
              <a:rPr lang="en-US" altLang="ko-KR" sz="720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engineering</a:t>
            </a:r>
            <a:endParaRPr lang="en-US" sz="7200">
              <a:solidFill>
                <a:srgbClr val="273755"/>
              </a:solidFill>
              <a:latin typeface="TDTD타이틀굴림"/>
              <a:ea typeface="TDTD타이틀굴림"/>
              <a:cs typeface="TDTD타이틀굴림"/>
              <a:sym typeface="TDTD타이틀굴림"/>
            </a:endParaRPr>
          </a:p>
        </p:txBody>
      </p:sp>
      <p:sp>
        <p:nvSpPr>
          <p:cNvPr id="12" name="Freeform 12">
            <a:extLst>
              <a:ext uri="{FF2B5EF4-FFF2-40B4-BE49-F238E27FC236}">
                <a16:creationId xmlns:a16="http://schemas.microsoft.com/office/drawing/2014/main" id="{5C2D958E-746B-1B8A-8FC0-D71850B1F145}"/>
              </a:ext>
            </a:extLst>
          </p:cNvPr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665E82FB-D35F-A82C-0F2E-F5D830854D53}"/>
              </a:ext>
            </a:extLst>
          </p:cNvPr>
          <p:cNvSpPr txBox="1"/>
          <p:nvPr/>
        </p:nvSpPr>
        <p:spPr>
          <a:xfrm>
            <a:off x="2682174" y="5413426"/>
            <a:ext cx="6957372" cy="10304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just">
              <a:lnSpc>
                <a:spcPts val="4176"/>
              </a:lnSpc>
              <a:spcBef>
                <a:spcPct val="0"/>
              </a:spcBef>
              <a:buFont typeface="Arial"/>
              <a:buChar char="•"/>
            </a:pPr>
            <a:r>
              <a:rPr lang="ko-KR" altLang="en-US" sz="240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</a:rPr>
              <a:t>System </a:t>
            </a:r>
            <a:r>
              <a:rPr lang="en-US" altLang="ko-KR" sz="240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</a:rPr>
              <a:t>message </a:t>
            </a:r>
            <a:r>
              <a:rPr lang="ko-KR" altLang="en-US" sz="240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</a:rPr>
              <a:t>/ </a:t>
            </a:r>
            <a:r>
              <a:rPr lang="ko-KR" altLang="en-US" sz="2400" err="1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</a:rPr>
              <a:t>ai</a:t>
            </a:r>
            <a:r>
              <a:rPr lang="ko-KR" altLang="en-US" sz="240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</a:rPr>
              <a:t> </a:t>
            </a:r>
            <a:r>
              <a:rPr lang="ko-KR" altLang="en-US" sz="2400" err="1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</a:rPr>
              <a:t>message</a:t>
            </a:r>
            <a:endParaRPr lang="ko-KR" altLang="en-US" sz="2400">
              <a:solidFill>
                <a:srgbClr val="273755"/>
              </a:solidFill>
              <a:latin typeface="210 디딤고딕 Light"/>
              <a:ea typeface="210 디딤고딕 Light"/>
              <a:cs typeface="210 디딤고딕 Light"/>
            </a:endParaRPr>
          </a:p>
          <a:p>
            <a:pPr marL="0" lvl="0" indent="0" algn="just">
              <a:lnSpc>
                <a:spcPts val="4176"/>
              </a:lnSpc>
              <a:spcBef>
                <a:spcPct val="0"/>
              </a:spcBef>
            </a:pPr>
            <a:r>
              <a:rPr lang="ko-KR" altLang="en-US" sz="240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</a:t>
            </a:r>
            <a:endParaRPr lang="en-US" sz="2400" u="none" strike="noStrike">
              <a:solidFill>
                <a:srgbClr val="273755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</p:txBody>
      </p:sp>
      <p:grpSp>
        <p:nvGrpSpPr>
          <p:cNvPr id="15" name="Group 8">
            <a:extLst>
              <a:ext uri="{FF2B5EF4-FFF2-40B4-BE49-F238E27FC236}">
                <a16:creationId xmlns:a16="http://schemas.microsoft.com/office/drawing/2014/main" id="{470C235F-3986-F944-3FBB-F6BE914C5ACB}"/>
              </a:ext>
            </a:extLst>
          </p:cNvPr>
          <p:cNvGrpSpPr/>
          <p:nvPr/>
        </p:nvGrpSpPr>
        <p:grpSpPr>
          <a:xfrm>
            <a:off x="2682174" y="1028700"/>
            <a:ext cx="5318826" cy="548317"/>
            <a:chOff x="0" y="0"/>
            <a:chExt cx="4852827" cy="731089"/>
          </a:xfrm>
        </p:grpSpPr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996E736F-4ED6-85FC-4A0B-F75AD1A23118}"/>
                </a:ext>
              </a:extLst>
            </p:cNvPr>
            <p:cNvSpPr/>
            <p:nvPr/>
          </p:nvSpPr>
          <p:spPr>
            <a:xfrm>
              <a:off x="0" y="0"/>
              <a:ext cx="588859" cy="731089"/>
            </a:xfrm>
            <a:custGeom>
              <a:avLst/>
              <a:gdLst/>
              <a:ahLst/>
              <a:cxnLst/>
              <a:rect l="l" t="t" r="r" b="b"/>
              <a:pathLst>
                <a:path w="588859" h="731089">
                  <a:moveTo>
                    <a:pt x="0" y="0"/>
                  </a:moveTo>
                  <a:lnTo>
                    <a:pt x="588859" y="0"/>
                  </a:lnTo>
                  <a:lnTo>
                    <a:pt x="588859" y="731089"/>
                  </a:lnTo>
                  <a:lnTo>
                    <a:pt x="0" y="7310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" name="TextBox 10">
              <a:extLst>
                <a:ext uri="{FF2B5EF4-FFF2-40B4-BE49-F238E27FC236}">
                  <a16:creationId xmlns:a16="http://schemas.microsoft.com/office/drawing/2014/main" id="{C79790CD-9C94-EFA1-C2CF-D9985A9A9893}"/>
                </a:ext>
              </a:extLst>
            </p:cNvPr>
            <p:cNvSpPr txBox="1"/>
            <p:nvPr/>
          </p:nvSpPr>
          <p:spPr>
            <a:xfrm>
              <a:off x="850163" y="16083"/>
              <a:ext cx="4002664" cy="58870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altLang="ko-KR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2. </a:t>
              </a: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진행 현황 </a:t>
              </a:r>
              <a:r>
                <a:rPr lang="en-US" altLang="ko-KR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- </a:t>
              </a: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주요 성과</a:t>
              </a:r>
              <a:endParaRPr lang="en-US" sz="2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endParaRPr>
            </a:p>
          </p:txBody>
        </p:sp>
      </p:grpSp>
      <p:pic>
        <p:nvPicPr>
          <p:cNvPr id="18" name="그림 17">
            <a:extLst>
              <a:ext uri="{FF2B5EF4-FFF2-40B4-BE49-F238E27FC236}">
                <a16:creationId xmlns:a16="http://schemas.microsoft.com/office/drawing/2014/main" id="{47200372-1D1C-163D-028D-494F2F3B85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40123" y="581566"/>
            <a:ext cx="7862453" cy="3763765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0049AB1-F0BA-A2CA-7913-C5CAE7E20A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0847" y="4734011"/>
            <a:ext cx="7884113" cy="4953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55979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C1BE89-E7E9-85B6-B389-68166BDFF3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A852C92E-FA76-2D1A-1E1E-2468126DA411}"/>
              </a:ext>
            </a:extLst>
          </p:cNvPr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B0D14A4B-D65B-C2FE-2661-D527BF0341EA}"/>
                </a:ext>
              </a:extLst>
            </p:cNvPr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B8592444-66E4-F08E-96AE-D9075A7165FC}"/>
                </a:ext>
              </a:extLst>
            </p:cNvPr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08AF0925-043E-FB20-D59C-3D9756B1393A}"/>
              </a:ext>
            </a:extLst>
          </p:cNvPr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B7FAA715-AC53-6902-8750-D8E77BA24FB6}"/>
                </a:ext>
              </a:extLst>
            </p:cNvPr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2847DD5F-3089-5BD5-436F-16AF8B987140}"/>
                </a:ext>
              </a:extLst>
            </p:cNvPr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1">
            <a:extLst>
              <a:ext uri="{FF2B5EF4-FFF2-40B4-BE49-F238E27FC236}">
                <a16:creationId xmlns:a16="http://schemas.microsoft.com/office/drawing/2014/main" id="{558991AD-56F4-4C5F-CD94-5F6E4894E9A2}"/>
              </a:ext>
            </a:extLst>
          </p:cNvPr>
          <p:cNvSpPr txBox="1"/>
          <p:nvPr/>
        </p:nvSpPr>
        <p:spPr>
          <a:xfrm>
            <a:off x="2682174" y="2733384"/>
            <a:ext cx="6989050" cy="25093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80"/>
              </a:lnSpc>
              <a:spcBef>
                <a:spcPct val="0"/>
              </a:spcBef>
            </a:pPr>
            <a:r>
              <a:rPr lang="en-US" altLang="ko-KR" sz="720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Prompt- </a:t>
            </a:r>
            <a:r>
              <a:rPr lang="ko-KR" altLang="en-US" sz="720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 </a:t>
            </a:r>
            <a:r>
              <a:rPr lang="en-US" altLang="ko-KR" sz="720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engineering</a:t>
            </a:r>
            <a:endParaRPr lang="en-US" sz="7200">
              <a:solidFill>
                <a:srgbClr val="273755"/>
              </a:solidFill>
              <a:latin typeface="TDTD타이틀굴림"/>
              <a:ea typeface="TDTD타이틀굴림"/>
              <a:cs typeface="TDTD타이틀굴림"/>
              <a:sym typeface="TDTD타이틀굴림"/>
            </a:endParaRPr>
          </a:p>
        </p:txBody>
      </p:sp>
      <p:sp>
        <p:nvSpPr>
          <p:cNvPr id="12" name="Freeform 12">
            <a:extLst>
              <a:ext uri="{FF2B5EF4-FFF2-40B4-BE49-F238E27FC236}">
                <a16:creationId xmlns:a16="http://schemas.microsoft.com/office/drawing/2014/main" id="{EE3CA465-42D8-9F45-60EC-BFF0DA6AB6B8}"/>
              </a:ext>
            </a:extLst>
          </p:cNvPr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B155CA62-47BF-F082-546F-CC417DE0E45E}"/>
              </a:ext>
            </a:extLst>
          </p:cNvPr>
          <p:cNvSpPr txBox="1"/>
          <p:nvPr/>
        </p:nvSpPr>
        <p:spPr>
          <a:xfrm>
            <a:off x="2682174" y="5425600"/>
            <a:ext cx="6315688" cy="31849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lvl="0" indent="-342900">
              <a:lnSpc>
                <a:spcPts val="4176"/>
              </a:lnSpc>
              <a:spcBef>
                <a:spcPct val="0"/>
              </a:spcBef>
              <a:buFontTx/>
              <a:buChar char="-"/>
            </a:pPr>
            <a:r>
              <a:rPr lang="ko-KR" altLang="en-US" sz="2400" u="none" strike="noStrike" err="1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임베딩</a:t>
            </a:r>
            <a:r>
              <a:rPr lang="ko-KR" altLang="en-US" sz="2400" u="none" strike="noStrike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모델</a:t>
            </a:r>
            <a:endParaRPr lang="en-US" altLang="ko-KR" sz="2400">
              <a:solidFill>
                <a:srgbClr val="273755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  <a:p>
            <a:pPr marL="800100" lvl="1" indent="-342900">
              <a:lnSpc>
                <a:spcPts val="4176"/>
              </a:lnSpc>
              <a:spcBef>
                <a:spcPct val="0"/>
              </a:spcBef>
              <a:buFontTx/>
              <a:buChar char="-"/>
            </a:pPr>
            <a:r>
              <a:rPr lang="en-US" altLang="ko-KR" sz="2400" u="none" strike="noStrike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text-embedding-ada-002</a:t>
            </a:r>
          </a:p>
          <a:p>
            <a:pPr marL="800100" lvl="1" indent="-342900">
              <a:lnSpc>
                <a:spcPts val="4176"/>
              </a:lnSpc>
              <a:spcBef>
                <a:spcPct val="0"/>
              </a:spcBef>
              <a:buFontTx/>
              <a:buChar char="-"/>
            </a:pPr>
            <a:r>
              <a:rPr lang="en-US" altLang="ko-KR" sz="2400" u="none" strike="noStrike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</a:t>
            </a:r>
            <a:r>
              <a:rPr lang="en-US" altLang="ko-KR" sz="2400" err="1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huggingface</a:t>
            </a:r>
            <a:r>
              <a:rPr lang="en-US" altLang="ko-KR" sz="240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: </a:t>
            </a:r>
            <a:r>
              <a:rPr lang="en-US" altLang="ko-KR" sz="2400" err="1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bespin</a:t>
            </a:r>
            <a:r>
              <a:rPr lang="en-US" altLang="ko-KR" sz="240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-global/</a:t>
            </a:r>
            <a:r>
              <a:rPr lang="en-US" altLang="ko-KR" sz="2400" err="1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klue</a:t>
            </a:r>
            <a:r>
              <a:rPr lang="en-US" altLang="ko-KR" sz="240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-</a:t>
            </a:r>
            <a:r>
              <a:rPr lang="en-US" altLang="ko-KR" sz="2400" err="1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sroberta</a:t>
            </a:r>
            <a:r>
              <a:rPr lang="en-US" altLang="ko-KR" sz="240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-base-continue-learning-by-</a:t>
            </a:r>
            <a:r>
              <a:rPr lang="en-US" altLang="ko-KR" sz="2400" err="1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mnr</a:t>
            </a:r>
            <a:endParaRPr lang="en-US" altLang="ko-KR" sz="2400">
              <a:solidFill>
                <a:srgbClr val="273755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  <a:p>
            <a:pPr marL="800100" lvl="1" indent="-342900">
              <a:lnSpc>
                <a:spcPts val="4176"/>
              </a:lnSpc>
              <a:spcBef>
                <a:spcPct val="0"/>
              </a:spcBef>
              <a:buFontTx/>
              <a:buChar char="-"/>
            </a:pPr>
            <a:r>
              <a:rPr lang="en-US" altLang="ko-KR" sz="2400" u="none" strike="noStrike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text-embedding-3-small</a:t>
            </a:r>
          </a:p>
          <a:p>
            <a:pPr marL="342900" lvl="0" indent="-342900">
              <a:lnSpc>
                <a:spcPts val="4176"/>
              </a:lnSpc>
              <a:spcBef>
                <a:spcPct val="0"/>
              </a:spcBef>
              <a:buFontTx/>
              <a:buChar char="-"/>
            </a:pPr>
            <a:endParaRPr lang="en-US" sz="2400" u="none" strike="noStrike">
              <a:solidFill>
                <a:srgbClr val="273755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</p:txBody>
      </p:sp>
      <p:pic>
        <p:nvPicPr>
          <p:cNvPr id="14" name="Picture 14">
            <a:extLst>
              <a:ext uri="{FF2B5EF4-FFF2-40B4-BE49-F238E27FC236}">
                <a16:creationId xmlns:a16="http://schemas.microsoft.com/office/drawing/2014/main" id="{FF49150F-2130-E1EE-807B-ED9452AF27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1684" y="2204624"/>
            <a:ext cx="7945319" cy="7500810"/>
          </a:xfrm>
          <a:prstGeom prst="rect">
            <a:avLst/>
          </a:prstGeom>
        </p:spPr>
      </p:pic>
      <p:grpSp>
        <p:nvGrpSpPr>
          <p:cNvPr id="15" name="Group 8">
            <a:extLst>
              <a:ext uri="{FF2B5EF4-FFF2-40B4-BE49-F238E27FC236}">
                <a16:creationId xmlns:a16="http://schemas.microsoft.com/office/drawing/2014/main" id="{100F84DC-A399-A383-4E15-AE92001D5C36}"/>
              </a:ext>
            </a:extLst>
          </p:cNvPr>
          <p:cNvGrpSpPr/>
          <p:nvPr/>
        </p:nvGrpSpPr>
        <p:grpSpPr>
          <a:xfrm>
            <a:off x="2682174" y="1028700"/>
            <a:ext cx="8114779" cy="548317"/>
            <a:chOff x="0" y="0"/>
            <a:chExt cx="7403818" cy="731089"/>
          </a:xfrm>
        </p:grpSpPr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8C3D5FBD-E8C5-CAAE-E4B8-8A7BA23FB6A2}"/>
                </a:ext>
              </a:extLst>
            </p:cNvPr>
            <p:cNvSpPr/>
            <p:nvPr/>
          </p:nvSpPr>
          <p:spPr>
            <a:xfrm>
              <a:off x="0" y="0"/>
              <a:ext cx="588859" cy="731089"/>
            </a:xfrm>
            <a:custGeom>
              <a:avLst/>
              <a:gdLst/>
              <a:ahLst/>
              <a:cxnLst/>
              <a:rect l="l" t="t" r="r" b="b"/>
              <a:pathLst>
                <a:path w="588859" h="731089">
                  <a:moveTo>
                    <a:pt x="0" y="0"/>
                  </a:moveTo>
                  <a:lnTo>
                    <a:pt x="588859" y="0"/>
                  </a:lnTo>
                  <a:lnTo>
                    <a:pt x="588859" y="731089"/>
                  </a:lnTo>
                  <a:lnTo>
                    <a:pt x="0" y="7310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" name="TextBox 10">
              <a:extLst>
                <a:ext uri="{FF2B5EF4-FFF2-40B4-BE49-F238E27FC236}">
                  <a16:creationId xmlns:a16="http://schemas.microsoft.com/office/drawing/2014/main" id="{1C0B4BF9-E566-CBCC-CAED-EAA91A1A5F5B}"/>
                </a:ext>
              </a:extLst>
            </p:cNvPr>
            <p:cNvSpPr txBox="1"/>
            <p:nvPr/>
          </p:nvSpPr>
          <p:spPr>
            <a:xfrm>
              <a:off x="850163" y="16083"/>
              <a:ext cx="6553655" cy="58870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altLang="ko-KR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2. </a:t>
              </a: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진행 현황 </a:t>
              </a:r>
              <a:r>
                <a:rPr lang="en-US" altLang="ko-KR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- </a:t>
              </a: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주요 성과(</a:t>
              </a:r>
              <a:r>
                <a:rPr lang="ko-KR" altLang="en-US" sz="2600" err="1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embedding_model</a:t>
              </a: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)</a:t>
              </a:r>
              <a:endParaRPr lang="en-US" sz="2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endParaRP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E36DF729-2B4C-C808-2C53-1C50E0712C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31794" y="2198810"/>
            <a:ext cx="14679491" cy="7032381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047529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7F1BF7-82BB-C4F6-94E4-2E56284AA5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10E38B35-2616-0F6D-3F6A-7C43721D4B2C}"/>
              </a:ext>
            </a:extLst>
          </p:cNvPr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F316E6A2-B06F-7AEE-1B80-F17D919F00C4}"/>
                </a:ext>
              </a:extLst>
            </p:cNvPr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63A21B4E-793B-A456-2FF4-4F76CE6F5356}"/>
                </a:ext>
              </a:extLst>
            </p:cNvPr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6FAD200F-50CF-B21B-7CB1-C55E8562EC5C}"/>
              </a:ext>
            </a:extLst>
          </p:cNvPr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AA115215-3EF4-D4CC-B662-9B7E30FDF8F6}"/>
                </a:ext>
              </a:extLst>
            </p:cNvPr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CB3CE0A7-396F-EE58-B24B-9991579ECD35}"/>
                </a:ext>
              </a:extLst>
            </p:cNvPr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1">
            <a:extLst>
              <a:ext uri="{FF2B5EF4-FFF2-40B4-BE49-F238E27FC236}">
                <a16:creationId xmlns:a16="http://schemas.microsoft.com/office/drawing/2014/main" id="{6C173052-D10B-684D-334A-ED618ABB6957}"/>
              </a:ext>
            </a:extLst>
          </p:cNvPr>
          <p:cNvSpPr txBox="1"/>
          <p:nvPr/>
        </p:nvSpPr>
        <p:spPr>
          <a:xfrm>
            <a:off x="2682174" y="2733384"/>
            <a:ext cx="6989050" cy="25093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80"/>
              </a:lnSpc>
              <a:spcBef>
                <a:spcPct val="0"/>
              </a:spcBef>
            </a:pPr>
            <a:r>
              <a:rPr lang="en-US" altLang="ko-KR" sz="720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Prompt- </a:t>
            </a:r>
            <a:r>
              <a:rPr lang="ko-KR" altLang="en-US" sz="720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 </a:t>
            </a:r>
            <a:r>
              <a:rPr lang="en-US" altLang="ko-KR" sz="720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engineering</a:t>
            </a:r>
            <a:endParaRPr lang="en-US" sz="7200">
              <a:solidFill>
                <a:srgbClr val="273755"/>
              </a:solidFill>
              <a:latin typeface="TDTD타이틀굴림"/>
              <a:ea typeface="TDTD타이틀굴림"/>
              <a:cs typeface="TDTD타이틀굴림"/>
              <a:sym typeface="TDTD타이틀굴림"/>
            </a:endParaRPr>
          </a:p>
        </p:txBody>
      </p:sp>
      <p:sp>
        <p:nvSpPr>
          <p:cNvPr id="12" name="Freeform 12">
            <a:extLst>
              <a:ext uri="{FF2B5EF4-FFF2-40B4-BE49-F238E27FC236}">
                <a16:creationId xmlns:a16="http://schemas.microsoft.com/office/drawing/2014/main" id="{A5745622-165C-308A-EEE9-DD42C0AA3150}"/>
              </a:ext>
            </a:extLst>
          </p:cNvPr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6F648BFA-0027-C24A-8ECA-B41EA5B5D5E4}"/>
              </a:ext>
            </a:extLst>
          </p:cNvPr>
          <p:cNvSpPr txBox="1"/>
          <p:nvPr/>
        </p:nvSpPr>
        <p:spPr>
          <a:xfrm>
            <a:off x="2682174" y="5425600"/>
            <a:ext cx="6315688" cy="31849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lvl="0" indent="-342900">
              <a:lnSpc>
                <a:spcPts val="4176"/>
              </a:lnSpc>
              <a:spcBef>
                <a:spcPct val="0"/>
              </a:spcBef>
              <a:buFontTx/>
              <a:buChar char="-"/>
            </a:pPr>
            <a:r>
              <a:rPr lang="ko-KR" altLang="en-US" sz="2400" u="none" strike="noStrike" err="1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임베딩</a:t>
            </a:r>
            <a:r>
              <a:rPr lang="ko-KR" altLang="en-US" sz="2400" u="none" strike="noStrike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모델</a:t>
            </a:r>
            <a:endParaRPr lang="en-US" altLang="ko-KR" sz="2400">
              <a:solidFill>
                <a:srgbClr val="273755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  <a:p>
            <a:pPr marL="800100" lvl="1" indent="-342900">
              <a:lnSpc>
                <a:spcPts val="4176"/>
              </a:lnSpc>
              <a:spcBef>
                <a:spcPct val="0"/>
              </a:spcBef>
              <a:buFontTx/>
              <a:buChar char="-"/>
            </a:pPr>
            <a:r>
              <a:rPr lang="en-US" altLang="ko-KR" sz="2400" u="none" strike="noStrike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text-embedding-ada-002</a:t>
            </a:r>
          </a:p>
          <a:p>
            <a:pPr marL="800100" lvl="1" indent="-342900">
              <a:lnSpc>
                <a:spcPts val="4176"/>
              </a:lnSpc>
              <a:spcBef>
                <a:spcPct val="0"/>
              </a:spcBef>
              <a:buFontTx/>
              <a:buChar char="-"/>
            </a:pPr>
            <a:r>
              <a:rPr lang="en-US" altLang="ko-KR" sz="2400" u="none" strike="noStrike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</a:t>
            </a:r>
            <a:r>
              <a:rPr lang="en-US" altLang="ko-KR" sz="2400" err="1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huggingface</a:t>
            </a:r>
            <a:r>
              <a:rPr lang="en-US" altLang="ko-KR" sz="240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: </a:t>
            </a:r>
            <a:r>
              <a:rPr lang="en-US" altLang="ko-KR" sz="2400" err="1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bespin</a:t>
            </a:r>
            <a:r>
              <a:rPr lang="en-US" altLang="ko-KR" sz="240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-global/</a:t>
            </a:r>
            <a:r>
              <a:rPr lang="en-US" altLang="ko-KR" sz="2400" err="1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klue</a:t>
            </a:r>
            <a:r>
              <a:rPr lang="en-US" altLang="ko-KR" sz="240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-</a:t>
            </a:r>
            <a:r>
              <a:rPr lang="en-US" altLang="ko-KR" sz="2400" err="1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sroberta</a:t>
            </a:r>
            <a:r>
              <a:rPr lang="en-US" altLang="ko-KR" sz="240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-base-continue-learning-by-</a:t>
            </a:r>
            <a:r>
              <a:rPr lang="en-US" altLang="ko-KR" sz="2400" err="1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mnr</a:t>
            </a:r>
            <a:endParaRPr lang="en-US" altLang="ko-KR" sz="2400">
              <a:solidFill>
                <a:srgbClr val="273755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  <a:p>
            <a:pPr marL="800100" lvl="1" indent="-342900">
              <a:lnSpc>
                <a:spcPts val="4176"/>
              </a:lnSpc>
              <a:spcBef>
                <a:spcPct val="0"/>
              </a:spcBef>
              <a:buFontTx/>
              <a:buChar char="-"/>
            </a:pPr>
            <a:r>
              <a:rPr lang="en-US" altLang="ko-KR" sz="2400" u="none" strike="noStrike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text-embedding-3-small</a:t>
            </a:r>
          </a:p>
          <a:p>
            <a:pPr marL="342900" lvl="0" indent="-342900">
              <a:lnSpc>
                <a:spcPts val="4176"/>
              </a:lnSpc>
              <a:spcBef>
                <a:spcPct val="0"/>
              </a:spcBef>
              <a:buFontTx/>
              <a:buChar char="-"/>
            </a:pPr>
            <a:endParaRPr lang="en-US" sz="2400" u="none" strike="noStrike">
              <a:solidFill>
                <a:srgbClr val="273755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</p:txBody>
      </p:sp>
      <p:pic>
        <p:nvPicPr>
          <p:cNvPr id="14" name="Picture 14">
            <a:extLst>
              <a:ext uri="{FF2B5EF4-FFF2-40B4-BE49-F238E27FC236}">
                <a16:creationId xmlns:a16="http://schemas.microsoft.com/office/drawing/2014/main" id="{FF98B135-15BC-9B34-78AC-5F4C225F24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1684" y="2204624"/>
            <a:ext cx="7945319" cy="7500810"/>
          </a:xfrm>
          <a:prstGeom prst="rect">
            <a:avLst/>
          </a:prstGeom>
        </p:spPr>
      </p:pic>
      <p:grpSp>
        <p:nvGrpSpPr>
          <p:cNvPr id="15" name="Group 8">
            <a:extLst>
              <a:ext uri="{FF2B5EF4-FFF2-40B4-BE49-F238E27FC236}">
                <a16:creationId xmlns:a16="http://schemas.microsoft.com/office/drawing/2014/main" id="{1904AB5C-5FC2-C849-5911-3812F7ADB838}"/>
              </a:ext>
            </a:extLst>
          </p:cNvPr>
          <p:cNvGrpSpPr/>
          <p:nvPr/>
        </p:nvGrpSpPr>
        <p:grpSpPr>
          <a:xfrm>
            <a:off x="2682174" y="1028700"/>
            <a:ext cx="8554395" cy="548317"/>
            <a:chOff x="0" y="0"/>
            <a:chExt cx="7804918" cy="731089"/>
          </a:xfrm>
        </p:grpSpPr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7A9EB0ED-61DE-F962-D609-8ABE24ED6B1D}"/>
                </a:ext>
              </a:extLst>
            </p:cNvPr>
            <p:cNvSpPr/>
            <p:nvPr/>
          </p:nvSpPr>
          <p:spPr>
            <a:xfrm>
              <a:off x="0" y="0"/>
              <a:ext cx="588859" cy="731089"/>
            </a:xfrm>
            <a:custGeom>
              <a:avLst/>
              <a:gdLst/>
              <a:ahLst/>
              <a:cxnLst/>
              <a:rect l="l" t="t" r="r" b="b"/>
              <a:pathLst>
                <a:path w="588859" h="731089">
                  <a:moveTo>
                    <a:pt x="0" y="0"/>
                  </a:moveTo>
                  <a:lnTo>
                    <a:pt x="588859" y="0"/>
                  </a:lnTo>
                  <a:lnTo>
                    <a:pt x="588859" y="731089"/>
                  </a:lnTo>
                  <a:lnTo>
                    <a:pt x="0" y="7310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" name="TextBox 10">
              <a:extLst>
                <a:ext uri="{FF2B5EF4-FFF2-40B4-BE49-F238E27FC236}">
                  <a16:creationId xmlns:a16="http://schemas.microsoft.com/office/drawing/2014/main" id="{5F489B24-5B6C-9267-7F48-9E580D6A9961}"/>
                </a:ext>
              </a:extLst>
            </p:cNvPr>
            <p:cNvSpPr txBox="1"/>
            <p:nvPr/>
          </p:nvSpPr>
          <p:spPr>
            <a:xfrm>
              <a:off x="850163" y="16083"/>
              <a:ext cx="6954755" cy="58870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altLang="ko-KR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2. </a:t>
              </a: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진행 현황 </a:t>
              </a:r>
              <a:r>
                <a:rPr lang="en-US" altLang="ko-KR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- </a:t>
              </a: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주요 성과(</a:t>
              </a:r>
              <a:r>
                <a:rPr lang="ko-KR" altLang="en-US" sz="2600" err="1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embedding_model</a:t>
              </a: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)</a:t>
              </a:r>
              <a:endParaRPr lang="en-US" sz="2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endParaRP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413D3C8A-7807-903D-E560-3125716477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77208" y="2628167"/>
            <a:ext cx="14108723" cy="6402266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817168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B1453B-83E6-09AB-946A-8B8E72B748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94F9F660-55EF-C189-576C-FC8BFD9A0C67}"/>
              </a:ext>
            </a:extLst>
          </p:cNvPr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77119009-BC93-483B-484E-55BB2861DC31}"/>
                </a:ext>
              </a:extLst>
            </p:cNvPr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236C9B62-8BFE-8FD5-9FC8-1F65C3E33693}"/>
                </a:ext>
              </a:extLst>
            </p:cNvPr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EA1CF21E-3B0A-3F6B-7F9B-2CBFFA70CF25}"/>
              </a:ext>
            </a:extLst>
          </p:cNvPr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5D3CAED0-4CA3-AFBE-D1A8-6FBA0325985E}"/>
                </a:ext>
              </a:extLst>
            </p:cNvPr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A90BB82F-1B03-ED28-382D-CE046000EC9D}"/>
                </a:ext>
              </a:extLst>
            </p:cNvPr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1">
            <a:extLst>
              <a:ext uri="{FF2B5EF4-FFF2-40B4-BE49-F238E27FC236}">
                <a16:creationId xmlns:a16="http://schemas.microsoft.com/office/drawing/2014/main" id="{C4E2A805-2656-EF5C-8137-89E2205A65CC}"/>
              </a:ext>
            </a:extLst>
          </p:cNvPr>
          <p:cNvSpPr txBox="1"/>
          <p:nvPr/>
        </p:nvSpPr>
        <p:spPr>
          <a:xfrm>
            <a:off x="2682174" y="2733384"/>
            <a:ext cx="6989050" cy="25093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80"/>
              </a:lnSpc>
              <a:spcBef>
                <a:spcPct val="0"/>
              </a:spcBef>
            </a:pPr>
            <a:r>
              <a:rPr lang="en-US" altLang="ko-KR" sz="720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Prompt- </a:t>
            </a:r>
            <a:r>
              <a:rPr lang="ko-KR" altLang="en-US" sz="720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 </a:t>
            </a:r>
            <a:r>
              <a:rPr lang="en-US" altLang="ko-KR" sz="720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engineering</a:t>
            </a:r>
            <a:endParaRPr lang="en-US" sz="7200">
              <a:solidFill>
                <a:srgbClr val="273755"/>
              </a:solidFill>
              <a:latin typeface="TDTD타이틀굴림"/>
              <a:ea typeface="TDTD타이틀굴림"/>
              <a:cs typeface="TDTD타이틀굴림"/>
              <a:sym typeface="TDTD타이틀굴림"/>
            </a:endParaRPr>
          </a:p>
        </p:txBody>
      </p:sp>
      <p:sp>
        <p:nvSpPr>
          <p:cNvPr id="12" name="Freeform 12">
            <a:extLst>
              <a:ext uri="{FF2B5EF4-FFF2-40B4-BE49-F238E27FC236}">
                <a16:creationId xmlns:a16="http://schemas.microsoft.com/office/drawing/2014/main" id="{2EF154E3-580A-D557-AD40-D88D8C89052B}"/>
              </a:ext>
            </a:extLst>
          </p:cNvPr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A6E85D8C-6153-495D-F4B8-9BC686A124E3}"/>
              </a:ext>
            </a:extLst>
          </p:cNvPr>
          <p:cNvSpPr txBox="1"/>
          <p:nvPr/>
        </p:nvSpPr>
        <p:spPr>
          <a:xfrm>
            <a:off x="2682174" y="5425600"/>
            <a:ext cx="6315688" cy="491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indent="-342900" algn="just">
              <a:lnSpc>
                <a:spcPts val="4176"/>
              </a:lnSpc>
              <a:spcBef>
                <a:spcPct val="0"/>
              </a:spcBef>
              <a:buFont typeface="Calibri"/>
              <a:buChar char="-"/>
            </a:pPr>
            <a:r>
              <a:rPr lang="ko-KR" altLang="en-US" sz="2400" err="1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</a:rPr>
              <a:t>Prompt</a:t>
            </a:r>
            <a:r>
              <a:rPr lang="ko-KR" altLang="en-US" sz="240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</a:rPr>
              <a:t> 자유형식</a:t>
            </a:r>
          </a:p>
        </p:txBody>
      </p:sp>
      <p:grpSp>
        <p:nvGrpSpPr>
          <p:cNvPr id="15" name="Group 8">
            <a:extLst>
              <a:ext uri="{FF2B5EF4-FFF2-40B4-BE49-F238E27FC236}">
                <a16:creationId xmlns:a16="http://schemas.microsoft.com/office/drawing/2014/main" id="{C6C9F5A1-59C5-5CC5-F502-99C3BFCF2177}"/>
              </a:ext>
            </a:extLst>
          </p:cNvPr>
          <p:cNvGrpSpPr/>
          <p:nvPr/>
        </p:nvGrpSpPr>
        <p:grpSpPr>
          <a:xfrm>
            <a:off x="2682174" y="1028700"/>
            <a:ext cx="5318826" cy="548317"/>
            <a:chOff x="0" y="0"/>
            <a:chExt cx="4852827" cy="731089"/>
          </a:xfrm>
        </p:grpSpPr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4A825C6D-F174-FB38-C4BF-76BF017C1A74}"/>
                </a:ext>
              </a:extLst>
            </p:cNvPr>
            <p:cNvSpPr/>
            <p:nvPr/>
          </p:nvSpPr>
          <p:spPr>
            <a:xfrm>
              <a:off x="0" y="0"/>
              <a:ext cx="588859" cy="731089"/>
            </a:xfrm>
            <a:custGeom>
              <a:avLst/>
              <a:gdLst/>
              <a:ahLst/>
              <a:cxnLst/>
              <a:rect l="l" t="t" r="r" b="b"/>
              <a:pathLst>
                <a:path w="588859" h="731089">
                  <a:moveTo>
                    <a:pt x="0" y="0"/>
                  </a:moveTo>
                  <a:lnTo>
                    <a:pt x="588859" y="0"/>
                  </a:lnTo>
                  <a:lnTo>
                    <a:pt x="588859" y="731089"/>
                  </a:lnTo>
                  <a:lnTo>
                    <a:pt x="0" y="7310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" name="TextBox 10">
              <a:extLst>
                <a:ext uri="{FF2B5EF4-FFF2-40B4-BE49-F238E27FC236}">
                  <a16:creationId xmlns:a16="http://schemas.microsoft.com/office/drawing/2014/main" id="{FAE74845-4BF7-A6D9-7D69-EEF87C9086C0}"/>
                </a:ext>
              </a:extLst>
            </p:cNvPr>
            <p:cNvSpPr txBox="1"/>
            <p:nvPr/>
          </p:nvSpPr>
          <p:spPr>
            <a:xfrm>
              <a:off x="850163" y="16083"/>
              <a:ext cx="4002664" cy="58870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altLang="ko-KR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2. </a:t>
              </a: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진행 현황 </a:t>
              </a:r>
              <a:r>
                <a:rPr lang="en-US" altLang="ko-KR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- </a:t>
              </a: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주요 성과</a:t>
              </a:r>
              <a:endParaRPr lang="en-US" sz="2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endParaRP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9586BDEE-5A88-2838-17E2-CCEDF0222021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-325" t="-1620" r="25947" b="-1534"/>
          <a:stretch/>
        </p:blipFill>
        <p:spPr>
          <a:xfrm>
            <a:off x="8812672" y="1449429"/>
            <a:ext cx="8784844" cy="7378994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191577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3FB923-B7C4-45D6-4A0D-296AA670BF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1FEC4C62-963B-CF67-B635-65C85CE531D5}"/>
              </a:ext>
            </a:extLst>
          </p:cNvPr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682A6215-3C6D-F442-A74F-EDFC2B44144C}"/>
                </a:ext>
              </a:extLst>
            </p:cNvPr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31C8A0F7-0EE4-8501-0556-E8E9FF33D201}"/>
                </a:ext>
              </a:extLst>
            </p:cNvPr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38AB6C6F-82FA-6F3E-A443-6C2CEB9DA928}"/>
              </a:ext>
            </a:extLst>
          </p:cNvPr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B0FA9285-E032-10C8-A5D7-1DEE1656FE72}"/>
                </a:ext>
              </a:extLst>
            </p:cNvPr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4F44CAE8-DE5D-57D8-FBB5-1190BCBD91EE}"/>
                </a:ext>
              </a:extLst>
            </p:cNvPr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1">
            <a:extLst>
              <a:ext uri="{FF2B5EF4-FFF2-40B4-BE49-F238E27FC236}">
                <a16:creationId xmlns:a16="http://schemas.microsoft.com/office/drawing/2014/main" id="{AB702040-15B0-BF9B-717C-90F721BAB8F3}"/>
              </a:ext>
            </a:extLst>
          </p:cNvPr>
          <p:cNvSpPr txBox="1"/>
          <p:nvPr/>
        </p:nvSpPr>
        <p:spPr>
          <a:xfrm>
            <a:off x="2682174" y="2733384"/>
            <a:ext cx="6989050" cy="25093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80"/>
              </a:lnSpc>
              <a:spcBef>
                <a:spcPct val="0"/>
              </a:spcBef>
            </a:pPr>
            <a:r>
              <a:rPr lang="en-US" altLang="ko-KR" sz="720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Prompt- </a:t>
            </a:r>
            <a:r>
              <a:rPr lang="ko-KR" altLang="en-US" sz="720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 </a:t>
            </a:r>
            <a:r>
              <a:rPr lang="en-US" altLang="ko-KR" sz="720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engineering</a:t>
            </a:r>
            <a:endParaRPr lang="en-US" sz="7200">
              <a:solidFill>
                <a:srgbClr val="273755"/>
              </a:solidFill>
              <a:latin typeface="TDTD타이틀굴림"/>
              <a:ea typeface="TDTD타이틀굴림"/>
              <a:cs typeface="TDTD타이틀굴림"/>
              <a:sym typeface="TDTD타이틀굴림"/>
            </a:endParaRPr>
          </a:p>
        </p:txBody>
      </p:sp>
      <p:sp>
        <p:nvSpPr>
          <p:cNvPr id="12" name="Freeform 12">
            <a:extLst>
              <a:ext uri="{FF2B5EF4-FFF2-40B4-BE49-F238E27FC236}">
                <a16:creationId xmlns:a16="http://schemas.microsoft.com/office/drawing/2014/main" id="{1F41B0C5-B6D3-1F9C-E9A8-C3F4372FEF6B}"/>
              </a:ext>
            </a:extLst>
          </p:cNvPr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7A0815BF-C2C2-7CCB-8510-5F9873DC0B86}"/>
              </a:ext>
            </a:extLst>
          </p:cNvPr>
          <p:cNvSpPr txBox="1"/>
          <p:nvPr/>
        </p:nvSpPr>
        <p:spPr>
          <a:xfrm>
            <a:off x="2682174" y="5425600"/>
            <a:ext cx="6315688" cy="491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indent="-342900" algn="just">
              <a:lnSpc>
                <a:spcPts val="4176"/>
              </a:lnSpc>
              <a:spcBef>
                <a:spcPct val="0"/>
              </a:spcBef>
              <a:buFont typeface="Calibri"/>
              <a:buChar char="-"/>
            </a:pPr>
            <a:r>
              <a:rPr lang="ko-KR" altLang="en-US" sz="2400" err="1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</a:rPr>
              <a:t>Prompt</a:t>
            </a:r>
            <a:r>
              <a:rPr lang="ko-KR" altLang="en-US" sz="240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</a:rPr>
              <a:t> JSON 형식</a:t>
            </a:r>
          </a:p>
        </p:txBody>
      </p:sp>
      <p:grpSp>
        <p:nvGrpSpPr>
          <p:cNvPr id="15" name="Group 8">
            <a:extLst>
              <a:ext uri="{FF2B5EF4-FFF2-40B4-BE49-F238E27FC236}">
                <a16:creationId xmlns:a16="http://schemas.microsoft.com/office/drawing/2014/main" id="{C367BA56-EC50-1D2D-CE12-B8EBFF093411}"/>
              </a:ext>
            </a:extLst>
          </p:cNvPr>
          <p:cNvGrpSpPr/>
          <p:nvPr/>
        </p:nvGrpSpPr>
        <p:grpSpPr>
          <a:xfrm>
            <a:off x="2682174" y="1028700"/>
            <a:ext cx="5318826" cy="548317"/>
            <a:chOff x="0" y="0"/>
            <a:chExt cx="4852827" cy="731089"/>
          </a:xfrm>
        </p:grpSpPr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83E898B3-CB36-32C7-7E8C-437464F55CCC}"/>
                </a:ext>
              </a:extLst>
            </p:cNvPr>
            <p:cNvSpPr/>
            <p:nvPr/>
          </p:nvSpPr>
          <p:spPr>
            <a:xfrm>
              <a:off x="0" y="0"/>
              <a:ext cx="588859" cy="731089"/>
            </a:xfrm>
            <a:custGeom>
              <a:avLst/>
              <a:gdLst/>
              <a:ahLst/>
              <a:cxnLst/>
              <a:rect l="l" t="t" r="r" b="b"/>
              <a:pathLst>
                <a:path w="588859" h="731089">
                  <a:moveTo>
                    <a:pt x="0" y="0"/>
                  </a:moveTo>
                  <a:lnTo>
                    <a:pt x="588859" y="0"/>
                  </a:lnTo>
                  <a:lnTo>
                    <a:pt x="588859" y="731089"/>
                  </a:lnTo>
                  <a:lnTo>
                    <a:pt x="0" y="7310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" name="TextBox 10">
              <a:extLst>
                <a:ext uri="{FF2B5EF4-FFF2-40B4-BE49-F238E27FC236}">
                  <a16:creationId xmlns:a16="http://schemas.microsoft.com/office/drawing/2014/main" id="{38BFF499-1D0C-6B3F-4C0F-8B61E44B02FF}"/>
                </a:ext>
              </a:extLst>
            </p:cNvPr>
            <p:cNvSpPr txBox="1"/>
            <p:nvPr/>
          </p:nvSpPr>
          <p:spPr>
            <a:xfrm>
              <a:off x="850163" y="16083"/>
              <a:ext cx="4002664" cy="58870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altLang="ko-KR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2. </a:t>
              </a: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진행 현황 </a:t>
              </a:r>
              <a:r>
                <a:rPr lang="en-US" altLang="ko-KR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- </a:t>
              </a: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주요 성과</a:t>
              </a:r>
              <a:endParaRPr lang="en-US" sz="2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endParaRPr>
            </a:p>
          </p:txBody>
        </p:sp>
      </p:grpSp>
      <p:pic>
        <p:nvPicPr>
          <p:cNvPr id="26" name="그림 25">
            <a:extLst>
              <a:ext uri="{FF2B5EF4-FFF2-40B4-BE49-F238E27FC236}">
                <a16:creationId xmlns:a16="http://schemas.microsoft.com/office/drawing/2014/main" id="{96FCA4C9-63E2-4419-8842-56E6039C28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4000" y="1482293"/>
            <a:ext cx="7385556" cy="3103188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700EA1C7-DEF1-FB5A-09BD-CC306785A95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45394" y="5078848"/>
            <a:ext cx="7333590" cy="2435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8654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7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2" name="TextBox 12"/>
          <p:cNvSpPr txBox="1"/>
          <p:nvPr/>
        </p:nvSpPr>
        <p:spPr>
          <a:xfrm>
            <a:off x="2682174" y="5169879"/>
            <a:ext cx="4354088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040"/>
              </a:lnSpc>
            </a:pPr>
            <a:r>
              <a:rPr lang="en-US" sz="3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01.   </a:t>
            </a:r>
            <a:r>
              <a:rPr lang="ko-KR" altLang="en-US" sz="3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프로젝트 개요</a:t>
            </a:r>
            <a:endParaRPr lang="en-US" sz="3600">
              <a:solidFill>
                <a:srgbClr val="273755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2682174" y="7108164"/>
            <a:ext cx="4354088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040"/>
              </a:lnSpc>
            </a:pPr>
            <a:r>
              <a:rPr lang="en-US" sz="3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03.   </a:t>
            </a:r>
            <a:r>
              <a:rPr lang="ko-KR" altLang="en-US" sz="3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예상 결과 목표</a:t>
            </a:r>
            <a:endParaRPr lang="en-US" sz="3600">
              <a:solidFill>
                <a:srgbClr val="273755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2682174" y="6139021"/>
            <a:ext cx="4354088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02.   </a:t>
            </a:r>
            <a:r>
              <a:rPr lang="ko-KR" altLang="en-US" sz="3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진행 현황</a:t>
            </a:r>
            <a:endParaRPr lang="en-US" sz="3600" u="none" strike="noStrike">
              <a:solidFill>
                <a:srgbClr val="273755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8578295" y="5169879"/>
            <a:ext cx="5721708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040"/>
              </a:lnSpc>
            </a:pPr>
            <a:r>
              <a:rPr lang="en-US" sz="3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04.   Q&amp;A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682174" y="2733384"/>
            <a:ext cx="6461826" cy="1226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80"/>
              </a:lnSpc>
              <a:spcBef>
                <a:spcPct val="0"/>
              </a:spcBef>
            </a:pPr>
            <a:r>
              <a:rPr lang="en-US" sz="720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목차</a:t>
            </a:r>
          </a:p>
        </p:txBody>
      </p:sp>
      <p:grpSp>
        <p:nvGrpSpPr>
          <p:cNvPr id="19" name="Group 4">
            <a:extLst>
              <a:ext uri="{FF2B5EF4-FFF2-40B4-BE49-F238E27FC236}">
                <a16:creationId xmlns:a16="http://schemas.microsoft.com/office/drawing/2014/main" id="{B77B6763-0F84-92B8-60ED-EA86C2B2D303}"/>
              </a:ext>
            </a:extLst>
          </p:cNvPr>
          <p:cNvGrpSpPr/>
          <p:nvPr/>
        </p:nvGrpSpPr>
        <p:grpSpPr>
          <a:xfrm>
            <a:off x="2682174" y="1028700"/>
            <a:ext cx="4328226" cy="1376924"/>
            <a:chOff x="0" y="0"/>
            <a:chExt cx="3462350" cy="1835898"/>
          </a:xfrm>
        </p:grpSpPr>
        <p:sp>
          <p:nvSpPr>
            <p:cNvPr id="20" name="Freeform 5">
              <a:extLst>
                <a:ext uri="{FF2B5EF4-FFF2-40B4-BE49-F238E27FC236}">
                  <a16:creationId xmlns:a16="http://schemas.microsoft.com/office/drawing/2014/main" id="{6AFC0451-F72F-AB7E-34C7-2982B04CA3AA}"/>
                </a:ext>
              </a:extLst>
            </p:cNvPr>
            <p:cNvSpPr/>
            <p:nvPr/>
          </p:nvSpPr>
          <p:spPr>
            <a:xfrm>
              <a:off x="0" y="0"/>
              <a:ext cx="588859" cy="731089"/>
            </a:xfrm>
            <a:custGeom>
              <a:avLst/>
              <a:gdLst/>
              <a:ahLst/>
              <a:cxnLst/>
              <a:rect l="l" t="t" r="r" b="b"/>
              <a:pathLst>
                <a:path w="588859" h="731089">
                  <a:moveTo>
                    <a:pt x="0" y="0"/>
                  </a:moveTo>
                  <a:lnTo>
                    <a:pt x="588859" y="0"/>
                  </a:lnTo>
                  <a:lnTo>
                    <a:pt x="588859" y="731089"/>
                  </a:lnTo>
                  <a:lnTo>
                    <a:pt x="0" y="7310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1" name="TextBox 6">
              <a:extLst>
                <a:ext uri="{FF2B5EF4-FFF2-40B4-BE49-F238E27FC236}">
                  <a16:creationId xmlns:a16="http://schemas.microsoft.com/office/drawing/2014/main" id="{5891FFD2-D91F-54E6-CC56-B208A5BC2DAF}"/>
                </a:ext>
              </a:extLst>
            </p:cNvPr>
            <p:cNvSpPr txBox="1"/>
            <p:nvPr/>
          </p:nvSpPr>
          <p:spPr>
            <a:xfrm>
              <a:off x="850164" y="16083"/>
              <a:ext cx="2612186" cy="18198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40"/>
                </a:lnSpc>
              </a:pPr>
              <a:r>
                <a:rPr 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SKN06-FINAL-2TEAM</a:t>
              </a: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3787B4-C7D7-49AC-CD23-5A096DF23B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1D32A77B-58D6-D767-F63F-28FE6EA961A7}"/>
              </a:ext>
            </a:extLst>
          </p:cNvPr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0B168F91-99C9-1C1D-BA9B-10430A266B6D}"/>
                </a:ext>
              </a:extLst>
            </p:cNvPr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169EC869-CE56-EFAB-2B98-F883B319D22A}"/>
                </a:ext>
              </a:extLst>
            </p:cNvPr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7F7A674B-0327-8944-9A53-52B8815C5616}"/>
              </a:ext>
            </a:extLst>
          </p:cNvPr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30D80FFF-CD2C-B84B-7508-6E5754F57454}"/>
                </a:ext>
              </a:extLst>
            </p:cNvPr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BE1F91F-0132-7C00-AF23-5D5270F6FBFB}"/>
                </a:ext>
              </a:extLst>
            </p:cNvPr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1">
            <a:extLst>
              <a:ext uri="{FF2B5EF4-FFF2-40B4-BE49-F238E27FC236}">
                <a16:creationId xmlns:a16="http://schemas.microsoft.com/office/drawing/2014/main" id="{7A04CC0B-2524-A347-09AF-C961176C6943}"/>
              </a:ext>
            </a:extLst>
          </p:cNvPr>
          <p:cNvSpPr txBox="1"/>
          <p:nvPr/>
        </p:nvSpPr>
        <p:spPr>
          <a:xfrm>
            <a:off x="2682174" y="2733384"/>
            <a:ext cx="6989050" cy="25093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80"/>
              </a:lnSpc>
              <a:spcBef>
                <a:spcPct val="0"/>
              </a:spcBef>
            </a:pPr>
            <a:r>
              <a:rPr lang="en-US" altLang="ko-KR" sz="720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Prompt- </a:t>
            </a:r>
            <a:r>
              <a:rPr lang="ko-KR" altLang="en-US" sz="720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 </a:t>
            </a:r>
            <a:r>
              <a:rPr lang="en-US" altLang="ko-KR" sz="720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engineering</a:t>
            </a:r>
            <a:endParaRPr lang="en-US" sz="7200">
              <a:solidFill>
                <a:srgbClr val="273755"/>
              </a:solidFill>
              <a:latin typeface="TDTD타이틀굴림"/>
              <a:ea typeface="TDTD타이틀굴림"/>
              <a:cs typeface="TDTD타이틀굴림"/>
              <a:sym typeface="TDTD타이틀굴림"/>
            </a:endParaRPr>
          </a:p>
        </p:txBody>
      </p:sp>
      <p:sp>
        <p:nvSpPr>
          <p:cNvPr id="12" name="Freeform 12">
            <a:extLst>
              <a:ext uri="{FF2B5EF4-FFF2-40B4-BE49-F238E27FC236}">
                <a16:creationId xmlns:a16="http://schemas.microsoft.com/office/drawing/2014/main" id="{8ECF27E5-4668-DEA7-408D-0156D0F4452A}"/>
              </a:ext>
            </a:extLst>
          </p:cNvPr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7BB2C9A2-91BA-07DC-F16D-87FE8226F65E}"/>
              </a:ext>
            </a:extLst>
          </p:cNvPr>
          <p:cNvSpPr txBox="1"/>
          <p:nvPr/>
        </p:nvSpPr>
        <p:spPr>
          <a:xfrm>
            <a:off x="2682174" y="5425600"/>
            <a:ext cx="6315688" cy="491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indent="-342900" algn="just">
              <a:lnSpc>
                <a:spcPts val="4176"/>
              </a:lnSpc>
              <a:spcBef>
                <a:spcPct val="0"/>
              </a:spcBef>
              <a:buFont typeface="Calibri"/>
              <a:buChar char="-"/>
            </a:pPr>
            <a:r>
              <a:rPr lang="ko-KR" altLang="en-US" sz="2400" err="1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</a:rPr>
              <a:t>Prompt</a:t>
            </a:r>
            <a:r>
              <a:rPr lang="ko-KR" altLang="en-US" sz="240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</a:rPr>
              <a:t> XML 형식</a:t>
            </a:r>
          </a:p>
        </p:txBody>
      </p:sp>
      <p:grpSp>
        <p:nvGrpSpPr>
          <p:cNvPr id="15" name="Group 8">
            <a:extLst>
              <a:ext uri="{FF2B5EF4-FFF2-40B4-BE49-F238E27FC236}">
                <a16:creationId xmlns:a16="http://schemas.microsoft.com/office/drawing/2014/main" id="{4C8372D8-82CF-5167-4463-077143377999}"/>
              </a:ext>
            </a:extLst>
          </p:cNvPr>
          <p:cNvGrpSpPr/>
          <p:nvPr/>
        </p:nvGrpSpPr>
        <p:grpSpPr>
          <a:xfrm>
            <a:off x="2682174" y="1028700"/>
            <a:ext cx="5318826" cy="548317"/>
            <a:chOff x="0" y="0"/>
            <a:chExt cx="4852827" cy="731089"/>
          </a:xfrm>
        </p:grpSpPr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71649CF8-A95A-7A35-EF46-44363B3654ED}"/>
                </a:ext>
              </a:extLst>
            </p:cNvPr>
            <p:cNvSpPr/>
            <p:nvPr/>
          </p:nvSpPr>
          <p:spPr>
            <a:xfrm>
              <a:off x="0" y="0"/>
              <a:ext cx="588859" cy="731089"/>
            </a:xfrm>
            <a:custGeom>
              <a:avLst/>
              <a:gdLst/>
              <a:ahLst/>
              <a:cxnLst/>
              <a:rect l="l" t="t" r="r" b="b"/>
              <a:pathLst>
                <a:path w="588859" h="731089">
                  <a:moveTo>
                    <a:pt x="0" y="0"/>
                  </a:moveTo>
                  <a:lnTo>
                    <a:pt x="588859" y="0"/>
                  </a:lnTo>
                  <a:lnTo>
                    <a:pt x="588859" y="731089"/>
                  </a:lnTo>
                  <a:lnTo>
                    <a:pt x="0" y="7310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" name="TextBox 10">
              <a:extLst>
                <a:ext uri="{FF2B5EF4-FFF2-40B4-BE49-F238E27FC236}">
                  <a16:creationId xmlns:a16="http://schemas.microsoft.com/office/drawing/2014/main" id="{4772EF16-AFED-4867-A30E-2A5E3A0AE503}"/>
                </a:ext>
              </a:extLst>
            </p:cNvPr>
            <p:cNvSpPr txBox="1"/>
            <p:nvPr/>
          </p:nvSpPr>
          <p:spPr>
            <a:xfrm>
              <a:off x="850163" y="16083"/>
              <a:ext cx="4002664" cy="58870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altLang="ko-KR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2. </a:t>
              </a: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진행 현황 </a:t>
              </a:r>
              <a:r>
                <a:rPr lang="en-US" altLang="ko-KR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- </a:t>
              </a: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주요 성과</a:t>
              </a:r>
              <a:endParaRPr lang="en-US" sz="2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endParaRP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D06AE569-AF3C-9D77-F127-97EBB0ED43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78850" y="2408168"/>
            <a:ext cx="7771463" cy="6315473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1134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20A0A3-3D92-9D4D-32BF-05B07775BE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95731092-E29F-1163-2627-894245A49726}"/>
              </a:ext>
            </a:extLst>
          </p:cNvPr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6667DA90-79A6-A188-5D3E-C0ACA382E650}"/>
                </a:ext>
              </a:extLst>
            </p:cNvPr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A9C61C97-0462-B2D6-B5C6-70F18A2F046D}"/>
                </a:ext>
              </a:extLst>
            </p:cNvPr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BB8BC8DE-DF53-F3FB-A451-B78975187851}"/>
              </a:ext>
            </a:extLst>
          </p:cNvPr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C8BF4419-FDEA-9809-AF81-38D1BCAA9207}"/>
                </a:ext>
              </a:extLst>
            </p:cNvPr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414BC583-6C0D-7D3D-077C-654755C44E2C}"/>
                </a:ext>
              </a:extLst>
            </p:cNvPr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TextBox 8">
            <a:extLst>
              <a:ext uri="{FF2B5EF4-FFF2-40B4-BE49-F238E27FC236}">
                <a16:creationId xmlns:a16="http://schemas.microsoft.com/office/drawing/2014/main" id="{EB5E32AC-32C0-FA55-8DDF-7C0F099F6ADF}"/>
              </a:ext>
            </a:extLst>
          </p:cNvPr>
          <p:cNvSpPr txBox="1"/>
          <p:nvPr/>
        </p:nvSpPr>
        <p:spPr>
          <a:xfrm>
            <a:off x="3828064" y="4295351"/>
            <a:ext cx="10631871" cy="16962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4000"/>
              </a:lnSpc>
              <a:spcBef>
                <a:spcPct val="0"/>
              </a:spcBef>
            </a:pPr>
            <a:r>
              <a:rPr lang="en-US" sz="1000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03. </a:t>
            </a:r>
            <a:r>
              <a:rPr lang="ko-KR" altLang="en-US" sz="1000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예상 결과 목표</a:t>
            </a:r>
            <a:endParaRPr lang="en-US" sz="10000">
              <a:solidFill>
                <a:srgbClr val="273755"/>
              </a:solidFill>
              <a:latin typeface="TDTD타이틀굴림"/>
              <a:ea typeface="TDTD타이틀굴림"/>
              <a:cs typeface="TDTD타이틀굴림"/>
              <a:sym typeface="TDTD타이틀굴림"/>
            </a:endParaRPr>
          </a:p>
        </p:txBody>
      </p:sp>
      <p:sp>
        <p:nvSpPr>
          <p:cNvPr id="18" name="Freeform 18">
            <a:extLst>
              <a:ext uri="{FF2B5EF4-FFF2-40B4-BE49-F238E27FC236}">
                <a16:creationId xmlns:a16="http://schemas.microsoft.com/office/drawing/2014/main" id="{98CF34C3-4D8D-3054-74F0-39963924939E}"/>
              </a:ext>
            </a:extLst>
          </p:cNvPr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07323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7AE608-2223-3ED8-368E-269FAC3A15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6130AE68-B067-363B-F251-584CFAF95D4A}"/>
              </a:ext>
            </a:extLst>
          </p:cNvPr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AA88BF3A-0AC2-18D3-4D38-1EAB6B933178}"/>
                </a:ext>
              </a:extLst>
            </p:cNvPr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CF00A45E-568F-2D8B-F770-00C06EFC354B}"/>
                </a:ext>
              </a:extLst>
            </p:cNvPr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B834C44D-168D-F379-FFEE-DFBA13F1C50C}"/>
              </a:ext>
            </a:extLst>
          </p:cNvPr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21FF0415-D1F7-7192-C9DD-58FC94D5234A}"/>
                </a:ext>
              </a:extLst>
            </p:cNvPr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112958C5-BCF9-178E-1ED5-F6FFB8872448}"/>
                </a:ext>
              </a:extLst>
            </p:cNvPr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Freeform 11">
            <a:extLst>
              <a:ext uri="{FF2B5EF4-FFF2-40B4-BE49-F238E27FC236}">
                <a16:creationId xmlns:a16="http://schemas.microsoft.com/office/drawing/2014/main" id="{F54CF3F1-97B8-779A-C4F2-523845676AC6}"/>
              </a:ext>
            </a:extLst>
          </p:cNvPr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6" name="Group 8">
            <a:extLst>
              <a:ext uri="{FF2B5EF4-FFF2-40B4-BE49-F238E27FC236}">
                <a16:creationId xmlns:a16="http://schemas.microsoft.com/office/drawing/2014/main" id="{6FAA7816-AE6C-B57B-493C-5E345CEB2318}"/>
              </a:ext>
            </a:extLst>
          </p:cNvPr>
          <p:cNvGrpSpPr/>
          <p:nvPr/>
        </p:nvGrpSpPr>
        <p:grpSpPr>
          <a:xfrm>
            <a:off x="2682174" y="1028700"/>
            <a:ext cx="5318826" cy="548317"/>
            <a:chOff x="0" y="0"/>
            <a:chExt cx="4852827" cy="731089"/>
          </a:xfrm>
        </p:grpSpPr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65F5B17A-608E-CC5E-8FA2-A3C49FE1ECFD}"/>
                </a:ext>
              </a:extLst>
            </p:cNvPr>
            <p:cNvSpPr/>
            <p:nvPr/>
          </p:nvSpPr>
          <p:spPr>
            <a:xfrm>
              <a:off x="0" y="0"/>
              <a:ext cx="588859" cy="731089"/>
            </a:xfrm>
            <a:custGeom>
              <a:avLst/>
              <a:gdLst/>
              <a:ahLst/>
              <a:cxnLst/>
              <a:rect l="l" t="t" r="r" b="b"/>
              <a:pathLst>
                <a:path w="588859" h="731089">
                  <a:moveTo>
                    <a:pt x="0" y="0"/>
                  </a:moveTo>
                  <a:lnTo>
                    <a:pt x="588859" y="0"/>
                  </a:lnTo>
                  <a:lnTo>
                    <a:pt x="588859" y="731089"/>
                  </a:lnTo>
                  <a:lnTo>
                    <a:pt x="0" y="7310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8" name="TextBox 10">
              <a:extLst>
                <a:ext uri="{FF2B5EF4-FFF2-40B4-BE49-F238E27FC236}">
                  <a16:creationId xmlns:a16="http://schemas.microsoft.com/office/drawing/2014/main" id="{BAE7CAA0-5EF4-7BA3-9F50-9582707C0000}"/>
                </a:ext>
              </a:extLst>
            </p:cNvPr>
            <p:cNvSpPr txBox="1"/>
            <p:nvPr/>
          </p:nvSpPr>
          <p:spPr>
            <a:xfrm>
              <a:off x="850163" y="16083"/>
              <a:ext cx="4002664" cy="58870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altLang="ko-KR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3. </a:t>
              </a: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예상 결과 </a:t>
              </a:r>
              <a:r>
                <a:rPr lang="en-US" altLang="ko-KR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– </a:t>
              </a: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화면 설계서</a:t>
              </a:r>
              <a:endParaRPr lang="en-US" sz="2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endParaRPr>
            </a:p>
          </p:txBody>
        </p:sp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EA0C1AF3-8A3D-5DF7-EB59-67CE129D9DC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4660" y="1866900"/>
            <a:ext cx="12080452" cy="7621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2487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43E8D5-E16A-2B67-906F-A297D5F433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090E3097-ADB8-38FA-B741-B247F9A1ADD2}"/>
              </a:ext>
            </a:extLst>
          </p:cNvPr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28A8C12F-2B64-46D5-9A5A-4F5BA87694DF}"/>
                </a:ext>
              </a:extLst>
            </p:cNvPr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437C03F2-CFDA-4E0F-8367-CCD2A220A55B}"/>
                </a:ext>
              </a:extLst>
            </p:cNvPr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7B559F98-1AB7-76F1-C21F-667E59D0B910}"/>
              </a:ext>
            </a:extLst>
          </p:cNvPr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3B38A31C-C0E8-D751-6DEB-C1C7AE042DDD}"/>
                </a:ext>
              </a:extLst>
            </p:cNvPr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DB785133-D073-7AE2-D08E-18894CD3497C}"/>
                </a:ext>
              </a:extLst>
            </p:cNvPr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Freeform 11">
            <a:extLst>
              <a:ext uri="{FF2B5EF4-FFF2-40B4-BE49-F238E27FC236}">
                <a16:creationId xmlns:a16="http://schemas.microsoft.com/office/drawing/2014/main" id="{4B5A4E92-CB8A-C456-9B11-BCF0ED3AA54C}"/>
              </a:ext>
            </a:extLst>
          </p:cNvPr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6" name="Group 8">
            <a:extLst>
              <a:ext uri="{FF2B5EF4-FFF2-40B4-BE49-F238E27FC236}">
                <a16:creationId xmlns:a16="http://schemas.microsoft.com/office/drawing/2014/main" id="{64467D90-1A4B-9D6D-8854-595FD923E24C}"/>
              </a:ext>
            </a:extLst>
          </p:cNvPr>
          <p:cNvGrpSpPr/>
          <p:nvPr/>
        </p:nvGrpSpPr>
        <p:grpSpPr>
          <a:xfrm>
            <a:off x="2682174" y="1028700"/>
            <a:ext cx="5318826" cy="548317"/>
            <a:chOff x="0" y="0"/>
            <a:chExt cx="4852827" cy="731089"/>
          </a:xfrm>
        </p:grpSpPr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DB034994-97C3-D5C0-5DAD-D3A0D29DEDD8}"/>
                </a:ext>
              </a:extLst>
            </p:cNvPr>
            <p:cNvSpPr/>
            <p:nvPr/>
          </p:nvSpPr>
          <p:spPr>
            <a:xfrm>
              <a:off x="0" y="0"/>
              <a:ext cx="588859" cy="731089"/>
            </a:xfrm>
            <a:custGeom>
              <a:avLst/>
              <a:gdLst/>
              <a:ahLst/>
              <a:cxnLst/>
              <a:rect l="l" t="t" r="r" b="b"/>
              <a:pathLst>
                <a:path w="588859" h="731089">
                  <a:moveTo>
                    <a:pt x="0" y="0"/>
                  </a:moveTo>
                  <a:lnTo>
                    <a:pt x="588859" y="0"/>
                  </a:lnTo>
                  <a:lnTo>
                    <a:pt x="588859" y="731089"/>
                  </a:lnTo>
                  <a:lnTo>
                    <a:pt x="0" y="7310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8" name="TextBox 10">
              <a:extLst>
                <a:ext uri="{FF2B5EF4-FFF2-40B4-BE49-F238E27FC236}">
                  <a16:creationId xmlns:a16="http://schemas.microsoft.com/office/drawing/2014/main" id="{1486C38F-8049-23E4-FA19-86484FBCD4A7}"/>
                </a:ext>
              </a:extLst>
            </p:cNvPr>
            <p:cNvSpPr txBox="1"/>
            <p:nvPr/>
          </p:nvSpPr>
          <p:spPr>
            <a:xfrm>
              <a:off x="850163" y="16083"/>
              <a:ext cx="4002664" cy="58870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altLang="ko-KR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3. </a:t>
              </a: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예상 결과 </a:t>
              </a:r>
              <a:r>
                <a:rPr lang="en-US" altLang="ko-KR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– </a:t>
              </a: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화면 설계서</a:t>
              </a:r>
              <a:endParaRPr lang="en-US" sz="2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endParaRPr>
            </a:p>
          </p:txBody>
        </p:sp>
      </p:grpSp>
      <p:pic>
        <p:nvPicPr>
          <p:cNvPr id="15" name="그림 14" descr="텍스트, 스크린샷, 소프트웨어, 웹 페이지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9EE1A5D7-8339-1C06-1FAB-8E791E16746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1866900"/>
            <a:ext cx="10708540" cy="7621736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462473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6A1B76-9BEC-CC76-A95B-0BE6EC69D7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7825F3D2-E051-E04C-6A51-A962D57F73F6}"/>
              </a:ext>
            </a:extLst>
          </p:cNvPr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C20CEF78-914B-CE23-E0F5-5C231FFBA4A6}"/>
                </a:ext>
              </a:extLst>
            </p:cNvPr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48244B67-FDD0-5906-908A-14C9E5C08D3B}"/>
                </a:ext>
              </a:extLst>
            </p:cNvPr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D97EF1AC-FAA6-ABB2-BFBF-0E7FB82400A9}"/>
              </a:ext>
            </a:extLst>
          </p:cNvPr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31E7F379-7842-B43C-98B0-D4704C0D0C0B}"/>
                </a:ext>
              </a:extLst>
            </p:cNvPr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4AE16375-D9F1-9241-F3DB-76110AB69CAD}"/>
                </a:ext>
              </a:extLst>
            </p:cNvPr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Freeform 11">
            <a:extLst>
              <a:ext uri="{FF2B5EF4-FFF2-40B4-BE49-F238E27FC236}">
                <a16:creationId xmlns:a16="http://schemas.microsoft.com/office/drawing/2014/main" id="{23CA5232-AEA0-349D-44CD-6C172B4663D4}"/>
              </a:ext>
            </a:extLst>
          </p:cNvPr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6" name="Group 8">
            <a:extLst>
              <a:ext uri="{FF2B5EF4-FFF2-40B4-BE49-F238E27FC236}">
                <a16:creationId xmlns:a16="http://schemas.microsoft.com/office/drawing/2014/main" id="{F64FD0B1-EEFE-FFBD-C082-3B8CB0F06A49}"/>
              </a:ext>
            </a:extLst>
          </p:cNvPr>
          <p:cNvGrpSpPr/>
          <p:nvPr/>
        </p:nvGrpSpPr>
        <p:grpSpPr>
          <a:xfrm>
            <a:off x="2682174" y="1028700"/>
            <a:ext cx="5318826" cy="548317"/>
            <a:chOff x="0" y="0"/>
            <a:chExt cx="4852827" cy="731089"/>
          </a:xfrm>
        </p:grpSpPr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58371F2E-5FC0-3F4D-6737-B3B46DD0CAE2}"/>
                </a:ext>
              </a:extLst>
            </p:cNvPr>
            <p:cNvSpPr/>
            <p:nvPr/>
          </p:nvSpPr>
          <p:spPr>
            <a:xfrm>
              <a:off x="0" y="0"/>
              <a:ext cx="588859" cy="731089"/>
            </a:xfrm>
            <a:custGeom>
              <a:avLst/>
              <a:gdLst/>
              <a:ahLst/>
              <a:cxnLst/>
              <a:rect l="l" t="t" r="r" b="b"/>
              <a:pathLst>
                <a:path w="588859" h="731089">
                  <a:moveTo>
                    <a:pt x="0" y="0"/>
                  </a:moveTo>
                  <a:lnTo>
                    <a:pt x="588859" y="0"/>
                  </a:lnTo>
                  <a:lnTo>
                    <a:pt x="588859" y="731089"/>
                  </a:lnTo>
                  <a:lnTo>
                    <a:pt x="0" y="7310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8" name="TextBox 10">
              <a:extLst>
                <a:ext uri="{FF2B5EF4-FFF2-40B4-BE49-F238E27FC236}">
                  <a16:creationId xmlns:a16="http://schemas.microsoft.com/office/drawing/2014/main" id="{E36D4AC3-4837-46BE-D73A-9B535F589B7B}"/>
                </a:ext>
              </a:extLst>
            </p:cNvPr>
            <p:cNvSpPr txBox="1"/>
            <p:nvPr/>
          </p:nvSpPr>
          <p:spPr>
            <a:xfrm>
              <a:off x="850163" y="16083"/>
              <a:ext cx="4002664" cy="58870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altLang="ko-KR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3. </a:t>
              </a: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예상 결과 </a:t>
              </a:r>
              <a:r>
                <a:rPr lang="en-US" altLang="ko-KR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– </a:t>
              </a: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화면 설계서</a:t>
              </a:r>
              <a:endParaRPr lang="en-US" sz="2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endParaRPr>
            </a:p>
          </p:txBody>
        </p:sp>
      </p:grpSp>
      <p:pic>
        <p:nvPicPr>
          <p:cNvPr id="9" name="그림 8" descr="텍스트, 스크린샷, 멀티미디어 소프트웨어, 의류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B891BE22-E2B4-4C2B-53D6-2AAA16DCD24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1866900"/>
            <a:ext cx="10708540" cy="7621736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076066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6A8783-6941-E18E-4E72-0E22A4EB1D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769C3EF6-84E0-4CE8-B8DD-E8D9325CB91E}"/>
              </a:ext>
            </a:extLst>
          </p:cNvPr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1359A79E-FB3F-2806-8921-9796EF054CE4}"/>
                </a:ext>
              </a:extLst>
            </p:cNvPr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8181916A-FA4F-7653-5128-58F1ED521928}"/>
                </a:ext>
              </a:extLst>
            </p:cNvPr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5313ED0D-EBF5-2B86-2B08-71A67329F924}"/>
              </a:ext>
            </a:extLst>
          </p:cNvPr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F272A698-4871-213D-BCE7-FF002A3A76D2}"/>
                </a:ext>
              </a:extLst>
            </p:cNvPr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43BFAC99-8B87-CAC7-D398-C95C7C6ED3FA}"/>
                </a:ext>
              </a:extLst>
            </p:cNvPr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TextBox 8">
            <a:extLst>
              <a:ext uri="{FF2B5EF4-FFF2-40B4-BE49-F238E27FC236}">
                <a16:creationId xmlns:a16="http://schemas.microsoft.com/office/drawing/2014/main" id="{97723CB5-8598-8A21-74E6-F9AA5CD3A555}"/>
              </a:ext>
            </a:extLst>
          </p:cNvPr>
          <p:cNvSpPr txBox="1"/>
          <p:nvPr/>
        </p:nvSpPr>
        <p:spPr>
          <a:xfrm>
            <a:off x="3828064" y="4295351"/>
            <a:ext cx="10631871" cy="16962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4000"/>
              </a:lnSpc>
              <a:spcBef>
                <a:spcPct val="0"/>
              </a:spcBef>
            </a:pPr>
            <a:r>
              <a:rPr lang="en-US" sz="1000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04. Q&amp;A</a:t>
            </a:r>
          </a:p>
        </p:txBody>
      </p:sp>
      <p:sp>
        <p:nvSpPr>
          <p:cNvPr id="18" name="Freeform 18">
            <a:extLst>
              <a:ext uri="{FF2B5EF4-FFF2-40B4-BE49-F238E27FC236}">
                <a16:creationId xmlns:a16="http://schemas.microsoft.com/office/drawing/2014/main" id="{80DF1AD0-A668-CF3E-66A5-4981ECB68017}"/>
              </a:ext>
            </a:extLst>
          </p:cNvPr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22253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7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2682174" y="4457226"/>
            <a:ext cx="6461826" cy="17271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000"/>
              </a:lnSpc>
              <a:spcBef>
                <a:spcPct val="0"/>
              </a:spcBef>
            </a:pPr>
            <a:r>
              <a:rPr lang="en-US" sz="1000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감사합니다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682174" y="3721324"/>
            <a:ext cx="5721708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040"/>
              </a:lnSpc>
            </a:pPr>
            <a:r>
              <a:rPr lang="en-US" sz="3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THANK YOU</a:t>
            </a:r>
          </a:p>
        </p:txBody>
      </p:sp>
      <p:sp>
        <p:nvSpPr>
          <p:cNvPr id="18" name="Freeform 18"/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9" name="Group 4">
            <a:extLst>
              <a:ext uri="{FF2B5EF4-FFF2-40B4-BE49-F238E27FC236}">
                <a16:creationId xmlns:a16="http://schemas.microsoft.com/office/drawing/2014/main" id="{881207E6-DB77-D702-9F08-CA1967CE8DBF}"/>
              </a:ext>
            </a:extLst>
          </p:cNvPr>
          <p:cNvGrpSpPr/>
          <p:nvPr/>
        </p:nvGrpSpPr>
        <p:grpSpPr>
          <a:xfrm>
            <a:off x="2682174" y="1028700"/>
            <a:ext cx="4328226" cy="1376924"/>
            <a:chOff x="0" y="0"/>
            <a:chExt cx="3462350" cy="1835898"/>
          </a:xfrm>
        </p:grpSpPr>
        <p:sp>
          <p:nvSpPr>
            <p:cNvPr id="20" name="Freeform 5">
              <a:extLst>
                <a:ext uri="{FF2B5EF4-FFF2-40B4-BE49-F238E27FC236}">
                  <a16:creationId xmlns:a16="http://schemas.microsoft.com/office/drawing/2014/main" id="{08CBB6B9-B462-6A11-A695-1DB1282E23E6}"/>
                </a:ext>
              </a:extLst>
            </p:cNvPr>
            <p:cNvSpPr/>
            <p:nvPr/>
          </p:nvSpPr>
          <p:spPr>
            <a:xfrm>
              <a:off x="0" y="0"/>
              <a:ext cx="588859" cy="731089"/>
            </a:xfrm>
            <a:custGeom>
              <a:avLst/>
              <a:gdLst/>
              <a:ahLst/>
              <a:cxnLst/>
              <a:rect l="l" t="t" r="r" b="b"/>
              <a:pathLst>
                <a:path w="588859" h="731089">
                  <a:moveTo>
                    <a:pt x="0" y="0"/>
                  </a:moveTo>
                  <a:lnTo>
                    <a:pt x="588859" y="0"/>
                  </a:lnTo>
                  <a:lnTo>
                    <a:pt x="588859" y="731089"/>
                  </a:lnTo>
                  <a:lnTo>
                    <a:pt x="0" y="7310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1" name="TextBox 6">
              <a:extLst>
                <a:ext uri="{FF2B5EF4-FFF2-40B4-BE49-F238E27FC236}">
                  <a16:creationId xmlns:a16="http://schemas.microsoft.com/office/drawing/2014/main" id="{01F50E9A-D91F-7AEA-3DE6-11820B339998}"/>
                </a:ext>
              </a:extLst>
            </p:cNvPr>
            <p:cNvSpPr txBox="1"/>
            <p:nvPr/>
          </p:nvSpPr>
          <p:spPr>
            <a:xfrm>
              <a:off x="850164" y="16083"/>
              <a:ext cx="2612186" cy="18198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40"/>
                </a:lnSpc>
              </a:pPr>
              <a:r>
                <a:rPr 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SKN06-FINAL-2TEAM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272307-0D6F-DA4E-AEE1-40F0EFD5F0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1B719F5D-1E60-3803-0EB8-C73F50354E5B}"/>
              </a:ext>
            </a:extLst>
          </p:cNvPr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DA9DB27C-83A2-C427-F6A8-19EE47B6D5A1}"/>
                </a:ext>
              </a:extLst>
            </p:cNvPr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30E632E1-1983-EE84-3F88-359CDB244F1D}"/>
                </a:ext>
              </a:extLst>
            </p:cNvPr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4F1095DB-B34E-9CB0-1616-9C045BC747F5}"/>
              </a:ext>
            </a:extLst>
          </p:cNvPr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EBBA78C7-4CDC-F2ED-E1CA-E383EDDBBF2C}"/>
                </a:ext>
              </a:extLst>
            </p:cNvPr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1017A6D2-15AD-2FD2-94A2-A3E09FE5AE6C}"/>
                </a:ext>
              </a:extLst>
            </p:cNvPr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TextBox 8">
            <a:extLst>
              <a:ext uri="{FF2B5EF4-FFF2-40B4-BE49-F238E27FC236}">
                <a16:creationId xmlns:a16="http://schemas.microsoft.com/office/drawing/2014/main" id="{EEF97695-6A28-B6DB-D981-E3D6664685F5}"/>
              </a:ext>
            </a:extLst>
          </p:cNvPr>
          <p:cNvSpPr txBox="1"/>
          <p:nvPr/>
        </p:nvSpPr>
        <p:spPr>
          <a:xfrm>
            <a:off x="3828064" y="4295351"/>
            <a:ext cx="10631871" cy="16962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4000"/>
              </a:lnSpc>
              <a:spcBef>
                <a:spcPct val="0"/>
              </a:spcBef>
            </a:pPr>
            <a:r>
              <a:rPr lang="en-US" sz="1000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01. </a:t>
            </a:r>
            <a:r>
              <a:rPr lang="ko-KR" altLang="en-US" sz="1000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프로젝트 개요</a:t>
            </a:r>
            <a:endParaRPr lang="en-US" sz="10000">
              <a:solidFill>
                <a:srgbClr val="273755"/>
              </a:solidFill>
              <a:latin typeface="TDTD타이틀굴림"/>
              <a:ea typeface="TDTD타이틀굴림"/>
              <a:cs typeface="TDTD타이틀굴림"/>
              <a:sym typeface="TDTD타이틀굴림"/>
            </a:endParaRPr>
          </a:p>
        </p:txBody>
      </p:sp>
      <p:sp>
        <p:nvSpPr>
          <p:cNvPr id="18" name="Freeform 18">
            <a:extLst>
              <a:ext uri="{FF2B5EF4-FFF2-40B4-BE49-F238E27FC236}">
                <a16:creationId xmlns:a16="http://schemas.microsoft.com/office/drawing/2014/main" id="{32B4031D-2BA9-F31A-D400-5709013D1496}"/>
              </a:ext>
            </a:extLst>
          </p:cNvPr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37254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D3F0B0-A944-0F9D-806F-1A8A1BB62E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69AFA333-B0E2-08F3-CBF5-16D55F594A96}"/>
              </a:ext>
            </a:extLst>
          </p:cNvPr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FDBAF884-2D12-A5D4-7F55-7D85E2B2D5E7}"/>
                </a:ext>
              </a:extLst>
            </p:cNvPr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D757DECC-F7CC-7820-B6C9-C9BA73715533}"/>
                </a:ext>
              </a:extLst>
            </p:cNvPr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0B8BF477-9A01-4F19-B51C-41C8762A1B7A}"/>
              </a:ext>
            </a:extLst>
          </p:cNvPr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53C47C55-F3A7-DD9A-F1AD-C63E19C8B531}"/>
                </a:ext>
              </a:extLst>
            </p:cNvPr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866C68CC-668F-4C9C-3035-A6640F729274}"/>
                </a:ext>
              </a:extLst>
            </p:cNvPr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0D246E80-112B-EC5D-92BB-BC765F84EFC7}"/>
              </a:ext>
            </a:extLst>
          </p:cNvPr>
          <p:cNvGrpSpPr/>
          <p:nvPr/>
        </p:nvGrpSpPr>
        <p:grpSpPr>
          <a:xfrm>
            <a:off x="2682174" y="1028700"/>
            <a:ext cx="3794826" cy="915258"/>
            <a:chOff x="0" y="0"/>
            <a:chExt cx="3462350" cy="1220344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463FFAE6-8E05-521D-46DF-225873EA9CFB}"/>
                </a:ext>
              </a:extLst>
            </p:cNvPr>
            <p:cNvSpPr/>
            <p:nvPr/>
          </p:nvSpPr>
          <p:spPr>
            <a:xfrm>
              <a:off x="0" y="0"/>
              <a:ext cx="588859" cy="731089"/>
            </a:xfrm>
            <a:custGeom>
              <a:avLst/>
              <a:gdLst/>
              <a:ahLst/>
              <a:cxnLst/>
              <a:rect l="l" t="t" r="r" b="b"/>
              <a:pathLst>
                <a:path w="588859" h="731089">
                  <a:moveTo>
                    <a:pt x="0" y="0"/>
                  </a:moveTo>
                  <a:lnTo>
                    <a:pt x="588859" y="0"/>
                  </a:lnTo>
                  <a:lnTo>
                    <a:pt x="588859" y="731089"/>
                  </a:lnTo>
                  <a:lnTo>
                    <a:pt x="0" y="7310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9E69D40C-9B09-BDCD-D196-B0BA1C9DDF63}"/>
                </a:ext>
              </a:extLst>
            </p:cNvPr>
            <p:cNvSpPr txBox="1"/>
            <p:nvPr/>
          </p:nvSpPr>
          <p:spPr>
            <a:xfrm>
              <a:off x="850164" y="16083"/>
              <a:ext cx="2612186" cy="12042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altLang="ko-KR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01. </a:t>
              </a: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프로젝트 개요</a:t>
              </a:r>
              <a:endParaRPr lang="en-US" altLang="ko-KR" sz="2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endParaRPr>
            </a:p>
            <a:p>
              <a:pPr marL="0" lvl="0" indent="0" algn="l">
                <a:lnSpc>
                  <a:spcPts val="3640"/>
                </a:lnSpc>
              </a:pPr>
              <a:endParaRPr lang="en-US" sz="2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endParaRPr>
            </a:p>
          </p:txBody>
        </p:sp>
      </p:grpSp>
      <p:sp>
        <p:nvSpPr>
          <p:cNvPr id="11" name="Freeform 11">
            <a:extLst>
              <a:ext uri="{FF2B5EF4-FFF2-40B4-BE49-F238E27FC236}">
                <a16:creationId xmlns:a16="http://schemas.microsoft.com/office/drawing/2014/main" id="{AC362990-7B7C-0678-8EB4-FDA7549F9C53}"/>
              </a:ext>
            </a:extLst>
          </p:cNvPr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2" name="Group 12">
            <a:extLst>
              <a:ext uri="{FF2B5EF4-FFF2-40B4-BE49-F238E27FC236}">
                <a16:creationId xmlns:a16="http://schemas.microsoft.com/office/drawing/2014/main" id="{D05A5547-CCB3-5EDF-0D5C-F5FB5603B496}"/>
              </a:ext>
            </a:extLst>
          </p:cNvPr>
          <p:cNvGrpSpPr/>
          <p:nvPr/>
        </p:nvGrpSpPr>
        <p:grpSpPr>
          <a:xfrm>
            <a:off x="3773529" y="4927822"/>
            <a:ext cx="4856604" cy="4318416"/>
            <a:chOff x="0" y="0"/>
            <a:chExt cx="1279106" cy="1137361"/>
          </a:xfrm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2B37005E-9EC0-5242-571D-A9FD9EFCACA6}"/>
                </a:ext>
              </a:extLst>
            </p:cNvPr>
            <p:cNvSpPr/>
            <p:nvPr/>
          </p:nvSpPr>
          <p:spPr>
            <a:xfrm>
              <a:off x="0" y="0"/>
              <a:ext cx="1279106" cy="1137361"/>
            </a:xfrm>
            <a:custGeom>
              <a:avLst/>
              <a:gdLst/>
              <a:ahLst/>
              <a:cxnLst/>
              <a:rect l="l" t="t" r="r" b="b"/>
              <a:pathLst>
                <a:path w="1279106" h="1137361">
                  <a:moveTo>
                    <a:pt x="0" y="0"/>
                  </a:moveTo>
                  <a:lnTo>
                    <a:pt x="1279106" y="0"/>
                  </a:lnTo>
                  <a:lnTo>
                    <a:pt x="1279106" y="1137361"/>
                  </a:lnTo>
                  <a:lnTo>
                    <a:pt x="0" y="1137361"/>
                  </a:lnTo>
                  <a:close/>
                </a:path>
              </a:pathLst>
            </a:custGeom>
            <a:solidFill>
              <a:srgbClr val="273755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7DC1F960-4F60-717F-1B82-A231F50C7B81}"/>
                </a:ext>
              </a:extLst>
            </p:cNvPr>
            <p:cNvSpPr txBox="1"/>
            <p:nvPr/>
          </p:nvSpPr>
          <p:spPr>
            <a:xfrm>
              <a:off x="0" y="-47625"/>
              <a:ext cx="1279106" cy="11849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5" name="Group 15">
            <a:extLst>
              <a:ext uri="{FF2B5EF4-FFF2-40B4-BE49-F238E27FC236}">
                <a16:creationId xmlns:a16="http://schemas.microsoft.com/office/drawing/2014/main" id="{E2005E47-B31D-4DE7-159B-8EF676EDE323}"/>
              </a:ext>
            </a:extLst>
          </p:cNvPr>
          <p:cNvGrpSpPr/>
          <p:nvPr/>
        </p:nvGrpSpPr>
        <p:grpSpPr>
          <a:xfrm>
            <a:off x="10712316" y="4939884"/>
            <a:ext cx="4856604" cy="4318416"/>
            <a:chOff x="0" y="0"/>
            <a:chExt cx="1279106" cy="1137361"/>
          </a:xfrm>
        </p:grpSpPr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71D14A83-C0DC-E3A7-ABB1-328BA2CA018E}"/>
                </a:ext>
              </a:extLst>
            </p:cNvPr>
            <p:cNvSpPr/>
            <p:nvPr/>
          </p:nvSpPr>
          <p:spPr>
            <a:xfrm>
              <a:off x="0" y="0"/>
              <a:ext cx="1279106" cy="1137361"/>
            </a:xfrm>
            <a:custGeom>
              <a:avLst/>
              <a:gdLst/>
              <a:ahLst/>
              <a:cxnLst/>
              <a:rect l="l" t="t" r="r" b="b"/>
              <a:pathLst>
                <a:path w="1279106" h="1137361">
                  <a:moveTo>
                    <a:pt x="0" y="0"/>
                  </a:moveTo>
                  <a:lnTo>
                    <a:pt x="1279106" y="0"/>
                  </a:lnTo>
                  <a:lnTo>
                    <a:pt x="1279106" y="1137361"/>
                  </a:lnTo>
                  <a:lnTo>
                    <a:pt x="0" y="1137361"/>
                  </a:lnTo>
                  <a:close/>
                </a:path>
              </a:pathLst>
            </a:custGeom>
            <a:solidFill>
              <a:srgbClr val="273755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" name="TextBox 17">
              <a:extLst>
                <a:ext uri="{FF2B5EF4-FFF2-40B4-BE49-F238E27FC236}">
                  <a16:creationId xmlns:a16="http://schemas.microsoft.com/office/drawing/2014/main" id="{555935A1-B708-3F66-5128-55B44A334996}"/>
                </a:ext>
              </a:extLst>
            </p:cNvPr>
            <p:cNvSpPr txBox="1"/>
            <p:nvPr/>
          </p:nvSpPr>
          <p:spPr>
            <a:xfrm>
              <a:off x="0" y="-47625"/>
              <a:ext cx="1279106" cy="11849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8" name="Group 18">
            <a:extLst>
              <a:ext uri="{FF2B5EF4-FFF2-40B4-BE49-F238E27FC236}">
                <a16:creationId xmlns:a16="http://schemas.microsoft.com/office/drawing/2014/main" id="{5070AFA2-0FFA-63CB-55EC-9F9CA24F31EC}"/>
              </a:ext>
            </a:extLst>
          </p:cNvPr>
          <p:cNvGrpSpPr/>
          <p:nvPr/>
        </p:nvGrpSpPr>
        <p:grpSpPr>
          <a:xfrm>
            <a:off x="3773529" y="4559091"/>
            <a:ext cx="4856604" cy="619369"/>
            <a:chOff x="0" y="0"/>
            <a:chExt cx="1279106" cy="163126"/>
          </a:xfrm>
        </p:grpSpPr>
        <p:sp>
          <p:nvSpPr>
            <p:cNvPr id="19" name="Freeform 19">
              <a:extLst>
                <a:ext uri="{FF2B5EF4-FFF2-40B4-BE49-F238E27FC236}">
                  <a16:creationId xmlns:a16="http://schemas.microsoft.com/office/drawing/2014/main" id="{CC40B407-8FE1-EC77-C234-A84A951C0DBE}"/>
                </a:ext>
              </a:extLst>
            </p:cNvPr>
            <p:cNvSpPr/>
            <p:nvPr/>
          </p:nvSpPr>
          <p:spPr>
            <a:xfrm>
              <a:off x="0" y="0"/>
              <a:ext cx="1279106" cy="163126"/>
            </a:xfrm>
            <a:custGeom>
              <a:avLst/>
              <a:gdLst/>
              <a:ahLst/>
              <a:cxnLst/>
              <a:rect l="l" t="t" r="r" b="b"/>
              <a:pathLst>
                <a:path w="1279106" h="163126">
                  <a:moveTo>
                    <a:pt x="0" y="0"/>
                  </a:moveTo>
                  <a:lnTo>
                    <a:pt x="1279106" y="0"/>
                  </a:lnTo>
                  <a:lnTo>
                    <a:pt x="1279106" y="163126"/>
                  </a:lnTo>
                  <a:lnTo>
                    <a:pt x="0" y="163126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0" name="TextBox 20">
              <a:extLst>
                <a:ext uri="{FF2B5EF4-FFF2-40B4-BE49-F238E27FC236}">
                  <a16:creationId xmlns:a16="http://schemas.microsoft.com/office/drawing/2014/main" id="{A5191134-D974-64A4-2CDE-518DF8DF0ECE}"/>
                </a:ext>
              </a:extLst>
            </p:cNvPr>
            <p:cNvSpPr txBox="1"/>
            <p:nvPr/>
          </p:nvSpPr>
          <p:spPr>
            <a:xfrm>
              <a:off x="0" y="-47625"/>
              <a:ext cx="1279106" cy="2107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1" name="Group 21">
            <a:extLst>
              <a:ext uri="{FF2B5EF4-FFF2-40B4-BE49-F238E27FC236}">
                <a16:creationId xmlns:a16="http://schemas.microsoft.com/office/drawing/2014/main" id="{BA9A7435-9B3C-C3F4-1D51-F8E8EACE6E88}"/>
              </a:ext>
            </a:extLst>
          </p:cNvPr>
          <p:cNvGrpSpPr/>
          <p:nvPr/>
        </p:nvGrpSpPr>
        <p:grpSpPr>
          <a:xfrm>
            <a:off x="10712316" y="4559091"/>
            <a:ext cx="4856604" cy="619369"/>
            <a:chOff x="0" y="0"/>
            <a:chExt cx="1279106" cy="163126"/>
          </a:xfrm>
        </p:grpSpPr>
        <p:sp>
          <p:nvSpPr>
            <p:cNvPr id="22" name="Freeform 22">
              <a:extLst>
                <a:ext uri="{FF2B5EF4-FFF2-40B4-BE49-F238E27FC236}">
                  <a16:creationId xmlns:a16="http://schemas.microsoft.com/office/drawing/2014/main" id="{31C2AA55-E6B2-F2BD-D517-06ABAF27031B}"/>
                </a:ext>
              </a:extLst>
            </p:cNvPr>
            <p:cNvSpPr/>
            <p:nvPr/>
          </p:nvSpPr>
          <p:spPr>
            <a:xfrm>
              <a:off x="0" y="0"/>
              <a:ext cx="1279106" cy="163126"/>
            </a:xfrm>
            <a:custGeom>
              <a:avLst/>
              <a:gdLst/>
              <a:ahLst/>
              <a:cxnLst/>
              <a:rect l="l" t="t" r="r" b="b"/>
              <a:pathLst>
                <a:path w="1279106" h="163126">
                  <a:moveTo>
                    <a:pt x="0" y="0"/>
                  </a:moveTo>
                  <a:lnTo>
                    <a:pt x="1279106" y="0"/>
                  </a:lnTo>
                  <a:lnTo>
                    <a:pt x="1279106" y="163126"/>
                  </a:lnTo>
                  <a:lnTo>
                    <a:pt x="0" y="163126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3" name="TextBox 23">
              <a:extLst>
                <a:ext uri="{FF2B5EF4-FFF2-40B4-BE49-F238E27FC236}">
                  <a16:creationId xmlns:a16="http://schemas.microsoft.com/office/drawing/2014/main" id="{11F29C17-1B4B-A65F-D6B7-070EBD9CD0D6}"/>
                </a:ext>
              </a:extLst>
            </p:cNvPr>
            <p:cNvSpPr txBox="1"/>
            <p:nvPr/>
          </p:nvSpPr>
          <p:spPr>
            <a:xfrm>
              <a:off x="0" y="-47625"/>
              <a:ext cx="1279106" cy="2107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4" name="Group 24">
            <a:extLst>
              <a:ext uri="{FF2B5EF4-FFF2-40B4-BE49-F238E27FC236}">
                <a16:creationId xmlns:a16="http://schemas.microsoft.com/office/drawing/2014/main" id="{3905D142-C2DA-DD00-203C-FF6329F2859C}"/>
              </a:ext>
            </a:extLst>
          </p:cNvPr>
          <p:cNvGrpSpPr/>
          <p:nvPr/>
        </p:nvGrpSpPr>
        <p:grpSpPr>
          <a:xfrm>
            <a:off x="9279048" y="6706308"/>
            <a:ext cx="785568" cy="785568"/>
            <a:chOff x="0" y="0"/>
            <a:chExt cx="812800" cy="812800"/>
          </a:xfrm>
        </p:grpSpPr>
        <p:sp>
          <p:nvSpPr>
            <p:cNvPr id="25" name="Freeform 25">
              <a:extLst>
                <a:ext uri="{FF2B5EF4-FFF2-40B4-BE49-F238E27FC236}">
                  <a16:creationId xmlns:a16="http://schemas.microsoft.com/office/drawing/2014/main" id="{93292CA6-0026-7EFA-2CA9-4F23553B25F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558800" y="0"/>
                  </a:moveTo>
                  <a:lnTo>
                    <a:pt x="254000" y="0"/>
                  </a:lnTo>
                  <a:lnTo>
                    <a:pt x="254000" y="254000"/>
                  </a:lnTo>
                  <a:lnTo>
                    <a:pt x="0" y="254000"/>
                  </a:lnTo>
                  <a:lnTo>
                    <a:pt x="0" y="558800"/>
                  </a:lnTo>
                  <a:lnTo>
                    <a:pt x="254000" y="558800"/>
                  </a:lnTo>
                  <a:lnTo>
                    <a:pt x="254000" y="812800"/>
                  </a:lnTo>
                  <a:lnTo>
                    <a:pt x="558800" y="812800"/>
                  </a:lnTo>
                  <a:lnTo>
                    <a:pt x="558800" y="558800"/>
                  </a:lnTo>
                  <a:lnTo>
                    <a:pt x="812800" y="558800"/>
                  </a:lnTo>
                  <a:lnTo>
                    <a:pt x="812800" y="254000"/>
                  </a:lnTo>
                  <a:lnTo>
                    <a:pt x="558800" y="254000"/>
                  </a:lnTo>
                  <a:lnTo>
                    <a:pt x="558800" y="0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6" name="TextBox 26">
              <a:extLst>
                <a:ext uri="{FF2B5EF4-FFF2-40B4-BE49-F238E27FC236}">
                  <a16:creationId xmlns:a16="http://schemas.microsoft.com/office/drawing/2014/main" id="{3B331A9C-C9CA-3049-0A2C-DFAAACCDADD1}"/>
                </a:ext>
              </a:extLst>
            </p:cNvPr>
            <p:cNvSpPr txBox="1"/>
            <p:nvPr/>
          </p:nvSpPr>
          <p:spPr>
            <a:xfrm>
              <a:off x="190500" y="142875"/>
              <a:ext cx="431800" cy="479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7" name="TextBox 27">
            <a:extLst>
              <a:ext uri="{FF2B5EF4-FFF2-40B4-BE49-F238E27FC236}">
                <a16:creationId xmlns:a16="http://schemas.microsoft.com/office/drawing/2014/main" id="{1B003B16-303E-549E-87E6-D069A7517A4C}"/>
              </a:ext>
            </a:extLst>
          </p:cNvPr>
          <p:cNvSpPr txBox="1"/>
          <p:nvPr/>
        </p:nvSpPr>
        <p:spPr>
          <a:xfrm>
            <a:off x="2682174" y="2733384"/>
            <a:ext cx="6989050" cy="13045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80"/>
              </a:lnSpc>
              <a:spcBef>
                <a:spcPct val="0"/>
              </a:spcBef>
            </a:pPr>
            <a:r>
              <a:rPr lang="en-US" altLang="ko-KR" sz="9600" err="1">
                <a:solidFill>
                  <a:srgbClr val="273755"/>
                </a:solidFill>
                <a:latin typeface="Arial Black" panose="020B0A04020102020204" pitchFamily="34" charset="0"/>
                <a:ea typeface="TDTD타이틀굴림"/>
                <a:cs typeface="TDTD타이틀굴림"/>
                <a:sym typeface="TDTD타이틀굴림"/>
              </a:rPr>
              <a:t>Pixary</a:t>
            </a:r>
            <a:endParaRPr lang="en-US" sz="7200">
              <a:solidFill>
                <a:srgbClr val="273755"/>
              </a:solidFill>
              <a:latin typeface="TDTD타이틀굴림"/>
              <a:ea typeface="TDTD타이틀굴림"/>
              <a:cs typeface="TDTD타이틀굴림"/>
              <a:sym typeface="TDTD타이틀굴림"/>
            </a:endParaRPr>
          </a:p>
        </p:txBody>
      </p:sp>
      <p:sp>
        <p:nvSpPr>
          <p:cNvPr id="29" name="TextBox 29">
            <a:extLst>
              <a:ext uri="{FF2B5EF4-FFF2-40B4-BE49-F238E27FC236}">
                <a16:creationId xmlns:a16="http://schemas.microsoft.com/office/drawing/2014/main" id="{B01944B6-F75F-9E70-E8E6-B4F647977906}"/>
              </a:ext>
            </a:extLst>
          </p:cNvPr>
          <p:cNvSpPr txBox="1"/>
          <p:nvPr/>
        </p:nvSpPr>
        <p:spPr>
          <a:xfrm>
            <a:off x="4401339" y="6833020"/>
            <a:ext cx="3596427" cy="1569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176"/>
              </a:lnSpc>
            </a:pPr>
            <a:r>
              <a:rPr lang="en-US" sz="2400">
                <a:solidFill>
                  <a:srgbClr val="F6FBFE"/>
                </a:solidFill>
                <a:latin typeface="+mj-ea"/>
                <a:ea typeface="+mj-ea"/>
                <a:cs typeface="210 디딤고딕 Light"/>
                <a:sym typeface="210 디딤고딕 Light"/>
              </a:rPr>
              <a:t>LLM</a:t>
            </a:r>
            <a:r>
              <a:rPr lang="ko-KR" altLang="en-US" sz="2400">
                <a:solidFill>
                  <a:srgbClr val="F6FBFE"/>
                </a:solidFill>
                <a:latin typeface="+mj-ea"/>
                <a:ea typeface="+mj-ea"/>
                <a:cs typeface="210 디딤고딕 Light"/>
                <a:sym typeface="210 디딤고딕 Light"/>
              </a:rPr>
              <a:t>을 활용한 </a:t>
            </a:r>
            <a:r>
              <a:rPr lang="ko-KR" altLang="en-US" sz="2400" err="1">
                <a:solidFill>
                  <a:srgbClr val="F6FBFE"/>
                </a:solidFill>
                <a:latin typeface="+mj-ea"/>
                <a:ea typeface="+mj-ea"/>
                <a:cs typeface="210 디딤고딕 Light"/>
                <a:sym typeface="210 디딤고딕 Light"/>
              </a:rPr>
              <a:t>챗봇으로</a:t>
            </a:r>
            <a:r>
              <a:rPr lang="ko-KR" altLang="en-US" sz="2400">
                <a:solidFill>
                  <a:srgbClr val="F6FBFE"/>
                </a:solidFill>
                <a:latin typeface="+mj-ea"/>
                <a:ea typeface="+mj-ea"/>
                <a:cs typeface="210 디딤고딕 Light"/>
                <a:sym typeface="210 디딤고딕 Light"/>
              </a:rPr>
              <a:t> 사용자와의 대화를 통해 취향에 딱 맞는 것만 </a:t>
            </a:r>
            <a:r>
              <a:rPr lang="en-US" altLang="ko-KR" sz="2400">
                <a:solidFill>
                  <a:srgbClr val="F6FBFE"/>
                </a:solidFill>
                <a:latin typeface="+mj-ea"/>
                <a:ea typeface="+mj-ea"/>
                <a:cs typeface="210 디딤고딕 Light"/>
                <a:sym typeface="210 디딤고딕 Light"/>
              </a:rPr>
              <a:t>Pick!</a:t>
            </a:r>
            <a:endParaRPr lang="en-US" sz="2400">
              <a:solidFill>
                <a:srgbClr val="F6FBFE"/>
              </a:solidFill>
              <a:latin typeface="+mj-ea"/>
              <a:ea typeface="+mj-ea"/>
              <a:cs typeface="210 디딤고딕 Light"/>
              <a:sym typeface="210 디딤고딕 Light"/>
            </a:endParaRPr>
          </a:p>
        </p:txBody>
      </p:sp>
      <p:sp>
        <p:nvSpPr>
          <p:cNvPr id="30" name="TextBox 30">
            <a:extLst>
              <a:ext uri="{FF2B5EF4-FFF2-40B4-BE49-F238E27FC236}">
                <a16:creationId xmlns:a16="http://schemas.microsoft.com/office/drawing/2014/main" id="{4D4600DB-CF08-2B4E-6700-7F5C259BB6D0}"/>
              </a:ext>
            </a:extLst>
          </p:cNvPr>
          <p:cNvSpPr txBox="1"/>
          <p:nvPr/>
        </p:nvSpPr>
        <p:spPr>
          <a:xfrm>
            <a:off x="11340126" y="6833020"/>
            <a:ext cx="3596427" cy="1569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176"/>
              </a:lnSpc>
            </a:pPr>
            <a:r>
              <a:rPr lang="en-US" sz="2400">
                <a:solidFill>
                  <a:srgbClr val="F6FBFE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Contents</a:t>
            </a:r>
            <a:r>
              <a:rPr lang="ko-KR" altLang="en-US" sz="2400">
                <a:solidFill>
                  <a:srgbClr val="F6FBFE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를 다 담아 놓았다는 뜻에서 </a:t>
            </a:r>
            <a:r>
              <a:rPr lang="en-US" altLang="ko-KR" sz="2400">
                <a:solidFill>
                  <a:srgbClr val="F6FBFE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Library </a:t>
            </a:r>
            <a:r>
              <a:rPr lang="ko-KR" altLang="en-US" sz="2400">
                <a:solidFill>
                  <a:srgbClr val="F6FBFE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사용</a:t>
            </a:r>
            <a:r>
              <a:rPr lang="en-US" altLang="ko-KR" sz="2400">
                <a:solidFill>
                  <a:srgbClr val="F6FBFE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. </a:t>
            </a:r>
            <a:endParaRPr lang="en-US" sz="2400">
              <a:solidFill>
                <a:srgbClr val="F6FBFE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</p:txBody>
      </p:sp>
      <p:sp>
        <p:nvSpPr>
          <p:cNvPr id="31" name="TextBox 31">
            <a:extLst>
              <a:ext uri="{FF2B5EF4-FFF2-40B4-BE49-F238E27FC236}">
                <a16:creationId xmlns:a16="http://schemas.microsoft.com/office/drawing/2014/main" id="{E4D7D3AB-E0E6-3836-0967-FBBED06F272B}"/>
              </a:ext>
            </a:extLst>
          </p:cNvPr>
          <p:cNvSpPr txBox="1"/>
          <p:nvPr/>
        </p:nvSpPr>
        <p:spPr>
          <a:xfrm>
            <a:off x="3775602" y="5971235"/>
            <a:ext cx="4854531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040"/>
              </a:lnSpc>
            </a:pPr>
            <a:r>
              <a:rPr lang="en-US" sz="3600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PICK</a:t>
            </a:r>
          </a:p>
        </p:txBody>
      </p:sp>
      <p:sp>
        <p:nvSpPr>
          <p:cNvPr id="32" name="TextBox 32">
            <a:extLst>
              <a:ext uri="{FF2B5EF4-FFF2-40B4-BE49-F238E27FC236}">
                <a16:creationId xmlns:a16="http://schemas.microsoft.com/office/drawing/2014/main" id="{A77387CB-D15D-2318-542B-30233DFDC0C4}"/>
              </a:ext>
            </a:extLst>
          </p:cNvPr>
          <p:cNvSpPr txBox="1"/>
          <p:nvPr/>
        </p:nvSpPr>
        <p:spPr>
          <a:xfrm>
            <a:off x="10714389" y="5971235"/>
            <a:ext cx="4854531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040"/>
              </a:lnSpc>
            </a:pPr>
            <a:r>
              <a:rPr lang="en-US" sz="3600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LIBRARY</a:t>
            </a:r>
          </a:p>
        </p:txBody>
      </p:sp>
    </p:spTree>
    <p:extLst>
      <p:ext uri="{BB962C8B-B14F-4D97-AF65-F5344CB8AC3E}">
        <p14:creationId xmlns:p14="http://schemas.microsoft.com/office/powerpoint/2010/main" val="39135032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927478-B4AF-D65E-D93C-B44BBDF494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2">
            <a:extLst>
              <a:ext uri="{FF2B5EF4-FFF2-40B4-BE49-F238E27FC236}">
                <a16:creationId xmlns:a16="http://schemas.microsoft.com/office/drawing/2014/main" id="{2D0F7106-1399-6B4D-A41F-A8FC75932A48}"/>
              </a:ext>
            </a:extLst>
          </p:cNvPr>
          <p:cNvGrpSpPr/>
          <p:nvPr/>
        </p:nvGrpSpPr>
        <p:grpSpPr>
          <a:xfrm>
            <a:off x="2354868" y="6283180"/>
            <a:ext cx="4780311" cy="1072933"/>
            <a:chOff x="0" y="0"/>
            <a:chExt cx="1318549" cy="295946"/>
          </a:xfrm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50B98299-3B16-9294-6C84-264BA0975805}"/>
                </a:ext>
              </a:extLst>
            </p:cNvPr>
            <p:cNvSpPr/>
            <p:nvPr/>
          </p:nvSpPr>
          <p:spPr>
            <a:xfrm>
              <a:off x="0" y="0"/>
              <a:ext cx="1318549" cy="295946"/>
            </a:xfrm>
            <a:custGeom>
              <a:avLst/>
              <a:gdLst/>
              <a:ahLst/>
              <a:cxnLst/>
              <a:rect l="l" t="t" r="r" b="b"/>
              <a:pathLst>
                <a:path w="1318549" h="295946">
                  <a:moveTo>
                    <a:pt x="0" y="0"/>
                  </a:moveTo>
                  <a:lnTo>
                    <a:pt x="1318549" y="0"/>
                  </a:lnTo>
                  <a:lnTo>
                    <a:pt x="1318549" y="295946"/>
                  </a:lnTo>
                  <a:lnTo>
                    <a:pt x="0" y="295946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08B6DE77-0A6C-7EC7-E8F6-D3A6F11C036B}"/>
                </a:ext>
              </a:extLst>
            </p:cNvPr>
            <p:cNvSpPr txBox="1"/>
            <p:nvPr/>
          </p:nvSpPr>
          <p:spPr>
            <a:xfrm>
              <a:off x="0" y="-47625"/>
              <a:ext cx="1318549" cy="3435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38" name="그림 37" descr="헬멧, 스크린샷, 만화 영화, 인간의 얼굴이(가) 표시된 사진">
            <a:extLst>
              <a:ext uri="{FF2B5EF4-FFF2-40B4-BE49-F238E27FC236}">
                <a16:creationId xmlns:a16="http://schemas.microsoft.com/office/drawing/2014/main" id="{8841A9AC-D078-8042-0F60-271BE0985B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4868" y="3181837"/>
            <a:ext cx="4780800" cy="3180271"/>
          </a:xfrm>
          <a:prstGeom prst="rect">
            <a:avLst/>
          </a:prstGeom>
        </p:spPr>
      </p:pic>
      <p:grpSp>
        <p:nvGrpSpPr>
          <p:cNvPr id="2" name="Group 2">
            <a:extLst>
              <a:ext uri="{FF2B5EF4-FFF2-40B4-BE49-F238E27FC236}">
                <a16:creationId xmlns:a16="http://schemas.microsoft.com/office/drawing/2014/main" id="{CF244498-645B-32CD-2A92-7F0FDB912433}"/>
              </a:ext>
            </a:extLst>
          </p:cNvPr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F5FB27C9-F9A1-0C69-4A39-DFD1C205D118}"/>
                </a:ext>
              </a:extLst>
            </p:cNvPr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2D4F0BEB-AC7D-0E6E-53F5-85A84220092D}"/>
                </a:ext>
              </a:extLst>
            </p:cNvPr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0C9AF778-1E7A-A762-8BF3-9CCC0F73D460}"/>
              </a:ext>
            </a:extLst>
          </p:cNvPr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6C90ECAA-3CF0-3DF8-37B5-3027DCBD18D2}"/>
                </a:ext>
              </a:extLst>
            </p:cNvPr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4FB01D75-293B-0935-B28F-72B9AB281E37}"/>
                </a:ext>
              </a:extLst>
            </p:cNvPr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>
            <a:extLst>
              <a:ext uri="{FF2B5EF4-FFF2-40B4-BE49-F238E27FC236}">
                <a16:creationId xmlns:a16="http://schemas.microsoft.com/office/drawing/2014/main" id="{1F39DFB9-1EDC-CD8E-4A30-4F64CFFCA6CB}"/>
              </a:ext>
            </a:extLst>
          </p:cNvPr>
          <p:cNvGrpSpPr/>
          <p:nvPr/>
        </p:nvGrpSpPr>
        <p:grpSpPr>
          <a:xfrm>
            <a:off x="7605008" y="6255787"/>
            <a:ext cx="4780311" cy="1072933"/>
            <a:chOff x="0" y="0"/>
            <a:chExt cx="1318549" cy="295946"/>
          </a:xfrm>
        </p:grpSpPr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E39BF77E-E874-F3F5-BE3A-9D8376379AD0}"/>
                </a:ext>
              </a:extLst>
            </p:cNvPr>
            <p:cNvSpPr/>
            <p:nvPr/>
          </p:nvSpPr>
          <p:spPr>
            <a:xfrm>
              <a:off x="0" y="0"/>
              <a:ext cx="1318549" cy="295946"/>
            </a:xfrm>
            <a:custGeom>
              <a:avLst/>
              <a:gdLst/>
              <a:ahLst/>
              <a:cxnLst/>
              <a:rect l="l" t="t" r="r" b="b"/>
              <a:pathLst>
                <a:path w="1318549" h="295946">
                  <a:moveTo>
                    <a:pt x="0" y="0"/>
                  </a:moveTo>
                  <a:lnTo>
                    <a:pt x="1318549" y="0"/>
                  </a:lnTo>
                  <a:lnTo>
                    <a:pt x="1318549" y="295946"/>
                  </a:lnTo>
                  <a:lnTo>
                    <a:pt x="0" y="295946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" name="TextBox 17">
              <a:extLst>
                <a:ext uri="{FF2B5EF4-FFF2-40B4-BE49-F238E27FC236}">
                  <a16:creationId xmlns:a16="http://schemas.microsoft.com/office/drawing/2014/main" id="{74738C03-F993-F95F-60D9-14AE7731F64F}"/>
                </a:ext>
              </a:extLst>
            </p:cNvPr>
            <p:cNvSpPr txBox="1"/>
            <p:nvPr/>
          </p:nvSpPr>
          <p:spPr>
            <a:xfrm>
              <a:off x="0" y="-47625"/>
              <a:ext cx="1318549" cy="3435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8" name="Group 18">
            <a:extLst>
              <a:ext uri="{FF2B5EF4-FFF2-40B4-BE49-F238E27FC236}">
                <a16:creationId xmlns:a16="http://schemas.microsoft.com/office/drawing/2014/main" id="{47EA9558-38D9-DB19-F1BA-8FFE3AE4E78E}"/>
              </a:ext>
            </a:extLst>
          </p:cNvPr>
          <p:cNvGrpSpPr/>
          <p:nvPr/>
        </p:nvGrpSpPr>
        <p:grpSpPr>
          <a:xfrm>
            <a:off x="12928850" y="6283293"/>
            <a:ext cx="4780311" cy="1072933"/>
            <a:chOff x="0" y="0"/>
            <a:chExt cx="1318549" cy="295946"/>
          </a:xfrm>
        </p:grpSpPr>
        <p:sp>
          <p:nvSpPr>
            <p:cNvPr id="19" name="Freeform 19">
              <a:extLst>
                <a:ext uri="{FF2B5EF4-FFF2-40B4-BE49-F238E27FC236}">
                  <a16:creationId xmlns:a16="http://schemas.microsoft.com/office/drawing/2014/main" id="{7EBEE0EA-3EA0-D721-F048-1B4304D32E04}"/>
                </a:ext>
              </a:extLst>
            </p:cNvPr>
            <p:cNvSpPr/>
            <p:nvPr/>
          </p:nvSpPr>
          <p:spPr>
            <a:xfrm>
              <a:off x="0" y="0"/>
              <a:ext cx="1318549" cy="295946"/>
            </a:xfrm>
            <a:custGeom>
              <a:avLst/>
              <a:gdLst/>
              <a:ahLst/>
              <a:cxnLst/>
              <a:rect l="l" t="t" r="r" b="b"/>
              <a:pathLst>
                <a:path w="1318549" h="295946">
                  <a:moveTo>
                    <a:pt x="0" y="0"/>
                  </a:moveTo>
                  <a:lnTo>
                    <a:pt x="1318549" y="0"/>
                  </a:lnTo>
                  <a:lnTo>
                    <a:pt x="1318549" y="295946"/>
                  </a:lnTo>
                  <a:lnTo>
                    <a:pt x="0" y="295946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0" name="TextBox 20">
              <a:extLst>
                <a:ext uri="{FF2B5EF4-FFF2-40B4-BE49-F238E27FC236}">
                  <a16:creationId xmlns:a16="http://schemas.microsoft.com/office/drawing/2014/main" id="{A0F1972F-4FF5-1407-0846-29F3700BC6B1}"/>
                </a:ext>
              </a:extLst>
            </p:cNvPr>
            <p:cNvSpPr txBox="1"/>
            <p:nvPr/>
          </p:nvSpPr>
          <p:spPr>
            <a:xfrm>
              <a:off x="0" y="-47625"/>
              <a:ext cx="1318549" cy="3435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5" name="Group 25">
            <a:extLst>
              <a:ext uri="{FF2B5EF4-FFF2-40B4-BE49-F238E27FC236}">
                <a16:creationId xmlns:a16="http://schemas.microsoft.com/office/drawing/2014/main" id="{B0CA3E8C-FF6A-1472-BD75-28ED1F57580B}"/>
              </a:ext>
            </a:extLst>
          </p:cNvPr>
          <p:cNvGrpSpPr/>
          <p:nvPr/>
        </p:nvGrpSpPr>
        <p:grpSpPr>
          <a:xfrm>
            <a:off x="12938682" y="3127742"/>
            <a:ext cx="4780311" cy="3180384"/>
            <a:chOff x="0" y="0"/>
            <a:chExt cx="6373748" cy="4240512"/>
          </a:xfrm>
        </p:grpSpPr>
        <p:pic>
          <p:nvPicPr>
            <p:cNvPr id="26" name="Picture 26">
              <a:extLst>
                <a:ext uri="{FF2B5EF4-FFF2-40B4-BE49-F238E27FC236}">
                  <a16:creationId xmlns:a16="http://schemas.microsoft.com/office/drawing/2014/main" id="{2A3C5272-FFBC-6476-ECEF-1B91210A68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17630" r="39369" b="21824"/>
            <a:stretch>
              <a:fillRect/>
            </a:stretch>
          </p:blipFill>
          <p:spPr>
            <a:xfrm>
              <a:off x="0" y="0"/>
              <a:ext cx="6373748" cy="4240512"/>
            </a:xfrm>
            <a:prstGeom prst="rect">
              <a:avLst/>
            </a:prstGeom>
          </p:spPr>
        </p:pic>
      </p:grpSp>
      <p:sp>
        <p:nvSpPr>
          <p:cNvPr id="27" name="TextBox 27">
            <a:extLst>
              <a:ext uri="{FF2B5EF4-FFF2-40B4-BE49-F238E27FC236}">
                <a16:creationId xmlns:a16="http://schemas.microsoft.com/office/drawing/2014/main" id="{557BC0F4-6830-F5E8-90A6-90F0CA7E6973}"/>
              </a:ext>
            </a:extLst>
          </p:cNvPr>
          <p:cNvSpPr txBox="1"/>
          <p:nvPr/>
        </p:nvSpPr>
        <p:spPr>
          <a:xfrm>
            <a:off x="2325371" y="6508291"/>
            <a:ext cx="5006367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040"/>
              </a:lnSpc>
            </a:pPr>
            <a:r>
              <a:rPr lang="en-US" sz="3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01 </a:t>
            </a:r>
            <a:r>
              <a:rPr lang="ko-KR" altLang="en-US" sz="3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맞춤형 추천</a:t>
            </a:r>
            <a:endParaRPr lang="en-US" sz="3600">
              <a:solidFill>
                <a:srgbClr val="273755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</p:txBody>
      </p:sp>
      <p:sp>
        <p:nvSpPr>
          <p:cNvPr id="28" name="TextBox 28">
            <a:extLst>
              <a:ext uri="{FF2B5EF4-FFF2-40B4-BE49-F238E27FC236}">
                <a16:creationId xmlns:a16="http://schemas.microsoft.com/office/drawing/2014/main" id="{6617BA2B-DA33-BE41-03D0-DC166FA00D98}"/>
              </a:ext>
            </a:extLst>
          </p:cNvPr>
          <p:cNvSpPr txBox="1"/>
          <p:nvPr/>
        </p:nvSpPr>
        <p:spPr>
          <a:xfrm>
            <a:off x="7565680" y="6508290"/>
            <a:ext cx="5006367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040"/>
              </a:lnSpc>
            </a:pPr>
            <a:r>
              <a:rPr lang="en-US" sz="3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02 </a:t>
            </a:r>
            <a:r>
              <a:rPr lang="ko-KR" altLang="en-US" sz="3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재밌는 모델</a:t>
            </a:r>
            <a:endParaRPr lang="en-US" sz="3600">
              <a:solidFill>
                <a:srgbClr val="273755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</p:txBody>
      </p:sp>
      <p:sp>
        <p:nvSpPr>
          <p:cNvPr id="29" name="TextBox 29">
            <a:extLst>
              <a:ext uri="{FF2B5EF4-FFF2-40B4-BE49-F238E27FC236}">
                <a16:creationId xmlns:a16="http://schemas.microsoft.com/office/drawing/2014/main" id="{F1878009-DC44-4B61-9B75-4AF52B13370A}"/>
              </a:ext>
            </a:extLst>
          </p:cNvPr>
          <p:cNvSpPr txBox="1"/>
          <p:nvPr/>
        </p:nvSpPr>
        <p:spPr>
          <a:xfrm>
            <a:off x="12825653" y="6480787"/>
            <a:ext cx="5006367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040"/>
              </a:lnSpc>
            </a:pPr>
            <a:r>
              <a:rPr lang="en-US" sz="3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03 </a:t>
            </a:r>
            <a:r>
              <a:rPr lang="ko-KR" altLang="en-US" sz="3600" err="1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추천작</a:t>
            </a:r>
            <a:r>
              <a:rPr lang="ko-KR" altLang="en-US" sz="3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모아 보기</a:t>
            </a:r>
            <a:endParaRPr lang="en-US" sz="3600">
              <a:solidFill>
                <a:srgbClr val="273755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</p:txBody>
      </p:sp>
      <p:grpSp>
        <p:nvGrpSpPr>
          <p:cNvPr id="34" name="Group 8">
            <a:extLst>
              <a:ext uri="{FF2B5EF4-FFF2-40B4-BE49-F238E27FC236}">
                <a16:creationId xmlns:a16="http://schemas.microsoft.com/office/drawing/2014/main" id="{5A70F4F1-D748-A1A0-09CD-241F002AE44F}"/>
              </a:ext>
            </a:extLst>
          </p:cNvPr>
          <p:cNvGrpSpPr/>
          <p:nvPr/>
        </p:nvGrpSpPr>
        <p:grpSpPr>
          <a:xfrm>
            <a:off x="2682174" y="1028700"/>
            <a:ext cx="5318826" cy="915258"/>
            <a:chOff x="0" y="0"/>
            <a:chExt cx="4852827" cy="1220344"/>
          </a:xfrm>
        </p:grpSpPr>
        <p:sp>
          <p:nvSpPr>
            <p:cNvPr id="35" name="Freeform 9">
              <a:extLst>
                <a:ext uri="{FF2B5EF4-FFF2-40B4-BE49-F238E27FC236}">
                  <a16:creationId xmlns:a16="http://schemas.microsoft.com/office/drawing/2014/main" id="{AFDBD964-9A78-432F-695B-5D751955D537}"/>
                </a:ext>
              </a:extLst>
            </p:cNvPr>
            <p:cNvSpPr/>
            <p:nvPr/>
          </p:nvSpPr>
          <p:spPr>
            <a:xfrm>
              <a:off x="0" y="0"/>
              <a:ext cx="588859" cy="731089"/>
            </a:xfrm>
            <a:custGeom>
              <a:avLst/>
              <a:gdLst/>
              <a:ahLst/>
              <a:cxnLst/>
              <a:rect l="l" t="t" r="r" b="b"/>
              <a:pathLst>
                <a:path w="588859" h="731089">
                  <a:moveTo>
                    <a:pt x="0" y="0"/>
                  </a:moveTo>
                  <a:lnTo>
                    <a:pt x="588859" y="0"/>
                  </a:lnTo>
                  <a:lnTo>
                    <a:pt x="588859" y="731089"/>
                  </a:lnTo>
                  <a:lnTo>
                    <a:pt x="0" y="7310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6" name="TextBox 10">
              <a:extLst>
                <a:ext uri="{FF2B5EF4-FFF2-40B4-BE49-F238E27FC236}">
                  <a16:creationId xmlns:a16="http://schemas.microsoft.com/office/drawing/2014/main" id="{B35067C9-C194-D9D9-8CE2-0141CF10F313}"/>
                </a:ext>
              </a:extLst>
            </p:cNvPr>
            <p:cNvSpPr txBox="1"/>
            <p:nvPr/>
          </p:nvSpPr>
          <p:spPr>
            <a:xfrm>
              <a:off x="850163" y="16083"/>
              <a:ext cx="4002664" cy="120426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514350" indent="-514350">
                <a:lnSpc>
                  <a:spcPts val="3640"/>
                </a:lnSpc>
                <a:buAutoNum type="arabicPeriod"/>
              </a:pP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프로젝트 개요 </a:t>
              </a:r>
              <a:r>
                <a:rPr lang="en-US" altLang="ko-KR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- </a:t>
              </a: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주요 기능</a:t>
              </a:r>
              <a:endParaRPr lang="en-US" altLang="ko-KR" sz="2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endParaRPr>
            </a:p>
            <a:p>
              <a:pPr marL="0" lvl="0" indent="0" algn="l">
                <a:lnSpc>
                  <a:spcPts val="3640"/>
                </a:lnSpc>
              </a:pPr>
              <a:endParaRPr lang="en-US" sz="2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endParaRPr>
            </a:p>
          </p:txBody>
        </p:sp>
      </p:grpSp>
      <p:pic>
        <p:nvPicPr>
          <p:cNvPr id="46" name="그림 45" descr="인간의 얼굴, 의류, 재킷, 사람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B56E32DD-AA67-42FA-0419-D3A0BFB18A61}"/>
              </a:ext>
            </a:extLst>
          </p:cNvPr>
          <p:cNvPicPr preferRelativeResize="0">
            <a:picLocks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2362" y="2853448"/>
            <a:ext cx="4780800" cy="3429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9434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BF1A72-70D4-9307-644B-43B989CC75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C2539FF7-9E13-A4B9-8CE0-387C7EF6E04F}"/>
              </a:ext>
            </a:extLst>
          </p:cNvPr>
          <p:cNvGrpSpPr/>
          <p:nvPr/>
        </p:nvGrpSpPr>
        <p:grpSpPr>
          <a:xfrm>
            <a:off x="8061482" y="2108156"/>
            <a:ext cx="3317443" cy="3317443"/>
            <a:chOff x="8061482" y="2108156"/>
            <a:chExt cx="812800" cy="812800"/>
          </a:xfrm>
          <a:solidFill>
            <a:schemeClr val="tx2">
              <a:lumMod val="20000"/>
              <a:lumOff val="80000"/>
            </a:schemeClr>
          </a:solidFill>
        </p:grpSpPr>
        <p:sp>
          <p:nvSpPr>
            <p:cNvPr id="9" name="Freeform 15">
              <a:extLst>
                <a:ext uri="{FF2B5EF4-FFF2-40B4-BE49-F238E27FC236}">
                  <a16:creationId xmlns:a16="http://schemas.microsoft.com/office/drawing/2014/main" id="{FCBF6C00-CDA2-7FD2-1387-9A88EB1B57E8}"/>
                </a:ext>
              </a:extLst>
            </p:cNvPr>
            <p:cNvSpPr/>
            <p:nvPr/>
          </p:nvSpPr>
          <p:spPr>
            <a:xfrm>
              <a:off x="8061482" y="2108156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pFill/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</p:grpSp>
      <p:grpSp>
        <p:nvGrpSpPr>
          <p:cNvPr id="2" name="Group 2">
            <a:extLst>
              <a:ext uri="{FF2B5EF4-FFF2-40B4-BE49-F238E27FC236}">
                <a16:creationId xmlns:a16="http://schemas.microsoft.com/office/drawing/2014/main" id="{2AE8CBC5-9E8F-33DE-F9A0-00BD4631375B}"/>
              </a:ext>
            </a:extLst>
          </p:cNvPr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98F37F33-B1A1-FB57-5F9D-A1A5071B2854}"/>
                </a:ext>
              </a:extLst>
            </p:cNvPr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D0B66BCC-96B3-6CA1-5B70-1DC3F9E28934}"/>
                </a:ext>
              </a:extLst>
            </p:cNvPr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6303EFB8-B8F1-357F-A925-29C2178A2B50}"/>
              </a:ext>
            </a:extLst>
          </p:cNvPr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33F31F54-9975-DDF6-3B7C-73F29C7BC856}"/>
                </a:ext>
              </a:extLst>
            </p:cNvPr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60733C90-5FA4-533A-0AC3-CF9D4866845A}"/>
                </a:ext>
              </a:extLst>
            </p:cNvPr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Freeform 11">
            <a:extLst>
              <a:ext uri="{FF2B5EF4-FFF2-40B4-BE49-F238E27FC236}">
                <a16:creationId xmlns:a16="http://schemas.microsoft.com/office/drawing/2014/main" id="{7B23B2BB-684E-407A-385B-8BDD6E2AC5F8}"/>
              </a:ext>
            </a:extLst>
          </p:cNvPr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2" name="Group 12">
            <a:extLst>
              <a:ext uri="{FF2B5EF4-FFF2-40B4-BE49-F238E27FC236}">
                <a16:creationId xmlns:a16="http://schemas.microsoft.com/office/drawing/2014/main" id="{D9BBAB52-EA66-79A9-2D6E-9FC3A5A83FCE}"/>
              </a:ext>
            </a:extLst>
          </p:cNvPr>
          <p:cNvGrpSpPr/>
          <p:nvPr/>
        </p:nvGrpSpPr>
        <p:grpSpPr>
          <a:xfrm>
            <a:off x="3639373" y="2108157"/>
            <a:ext cx="3317443" cy="3317443"/>
            <a:chOff x="0" y="0"/>
            <a:chExt cx="812800" cy="812800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37D00993-3E0A-0206-4DFB-D10780326AF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28" name="Group 8">
            <a:extLst>
              <a:ext uri="{FF2B5EF4-FFF2-40B4-BE49-F238E27FC236}">
                <a16:creationId xmlns:a16="http://schemas.microsoft.com/office/drawing/2014/main" id="{8469A121-C085-0F21-470B-1B0CD7A3B7F4}"/>
              </a:ext>
            </a:extLst>
          </p:cNvPr>
          <p:cNvGrpSpPr/>
          <p:nvPr/>
        </p:nvGrpSpPr>
        <p:grpSpPr>
          <a:xfrm>
            <a:off x="2682174" y="1028700"/>
            <a:ext cx="5318826" cy="915258"/>
            <a:chOff x="0" y="0"/>
            <a:chExt cx="4852827" cy="1220344"/>
          </a:xfrm>
        </p:grpSpPr>
        <p:sp>
          <p:nvSpPr>
            <p:cNvPr id="29" name="Freeform 9">
              <a:extLst>
                <a:ext uri="{FF2B5EF4-FFF2-40B4-BE49-F238E27FC236}">
                  <a16:creationId xmlns:a16="http://schemas.microsoft.com/office/drawing/2014/main" id="{826A2E41-588E-BD55-4A97-252472DD1557}"/>
                </a:ext>
              </a:extLst>
            </p:cNvPr>
            <p:cNvSpPr/>
            <p:nvPr/>
          </p:nvSpPr>
          <p:spPr>
            <a:xfrm>
              <a:off x="0" y="0"/>
              <a:ext cx="588859" cy="731089"/>
            </a:xfrm>
            <a:custGeom>
              <a:avLst/>
              <a:gdLst/>
              <a:ahLst/>
              <a:cxnLst/>
              <a:rect l="l" t="t" r="r" b="b"/>
              <a:pathLst>
                <a:path w="588859" h="731089">
                  <a:moveTo>
                    <a:pt x="0" y="0"/>
                  </a:moveTo>
                  <a:lnTo>
                    <a:pt x="588859" y="0"/>
                  </a:lnTo>
                  <a:lnTo>
                    <a:pt x="588859" y="731089"/>
                  </a:lnTo>
                  <a:lnTo>
                    <a:pt x="0" y="7310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0" name="TextBox 10">
              <a:extLst>
                <a:ext uri="{FF2B5EF4-FFF2-40B4-BE49-F238E27FC236}">
                  <a16:creationId xmlns:a16="http://schemas.microsoft.com/office/drawing/2014/main" id="{428422AD-51DD-BE2E-92BD-EE310D3E9CCD}"/>
                </a:ext>
              </a:extLst>
            </p:cNvPr>
            <p:cNvSpPr txBox="1"/>
            <p:nvPr/>
          </p:nvSpPr>
          <p:spPr>
            <a:xfrm>
              <a:off x="850163" y="16083"/>
              <a:ext cx="4002664" cy="120426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514350" indent="-514350">
                <a:lnSpc>
                  <a:spcPts val="3640"/>
                </a:lnSpc>
                <a:buAutoNum type="arabicPeriod"/>
              </a:pP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프로젝트 개요 </a:t>
              </a:r>
              <a:r>
                <a:rPr lang="en-US" altLang="ko-KR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– </a:t>
              </a: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기술 스택</a:t>
              </a:r>
              <a:endParaRPr lang="en-US" altLang="ko-KR" sz="2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endParaRPr>
            </a:p>
            <a:p>
              <a:pPr marL="0" lvl="0" indent="0" algn="l">
                <a:lnSpc>
                  <a:spcPts val="3640"/>
                </a:lnSpc>
              </a:pPr>
              <a:endParaRPr lang="en-US" sz="2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endParaRPr>
            </a:p>
          </p:txBody>
        </p:sp>
      </p:grpSp>
      <p:sp>
        <p:nvSpPr>
          <p:cNvPr id="34" name="TextBox 22">
            <a:extLst>
              <a:ext uri="{FF2B5EF4-FFF2-40B4-BE49-F238E27FC236}">
                <a16:creationId xmlns:a16="http://schemas.microsoft.com/office/drawing/2014/main" id="{2F984E53-051E-A53A-F13C-4AC58081B201}"/>
              </a:ext>
            </a:extLst>
          </p:cNvPr>
          <p:cNvSpPr txBox="1"/>
          <p:nvPr/>
        </p:nvSpPr>
        <p:spPr>
          <a:xfrm>
            <a:off x="4574762" y="3455409"/>
            <a:ext cx="1466414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040"/>
              </a:lnSpc>
            </a:pPr>
            <a:r>
              <a:rPr lang="en-US" sz="3600">
                <a:solidFill>
                  <a:srgbClr val="273755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DB</a:t>
            </a:r>
          </a:p>
        </p:txBody>
      </p:sp>
      <p:sp>
        <p:nvSpPr>
          <p:cNvPr id="36" name="AutoShape 20">
            <a:extLst>
              <a:ext uri="{FF2B5EF4-FFF2-40B4-BE49-F238E27FC236}">
                <a16:creationId xmlns:a16="http://schemas.microsoft.com/office/drawing/2014/main" id="{1583D11C-AF96-9263-5B11-4A1642BE7F55}"/>
              </a:ext>
            </a:extLst>
          </p:cNvPr>
          <p:cNvSpPr/>
          <p:nvPr/>
        </p:nvSpPr>
        <p:spPr>
          <a:xfrm flipH="1">
            <a:off x="4973387" y="5676900"/>
            <a:ext cx="534887" cy="0"/>
          </a:xfrm>
          <a:prstGeom prst="line">
            <a:avLst/>
          </a:prstGeom>
          <a:ln w="19050" cap="flat">
            <a:solidFill>
              <a:srgbClr val="27375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8" name="TextBox 22">
            <a:extLst>
              <a:ext uri="{FF2B5EF4-FFF2-40B4-BE49-F238E27FC236}">
                <a16:creationId xmlns:a16="http://schemas.microsoft.com/office/drawing/2014/main" id="{9E160B84-0A8D-315C-A4E2-77D9BD209F61}"/>
              </a:ext>
            </a:extLst>
          </p:cNvPr>
          <p:cNvSpPr txBox="1"/>
          <p:nvPr/>
        </p:nvSpPr>
        <p:spPr>
          <a:xfrm>
            <a:off x="8724770" y="3471973"/>
            <a:ext cx="2013066" cy="6127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5040"/>
              </a:lnSpc>
            </a:pPr>
            <a:r>
              <a:rPr lang="ko-KR" altLang="en-US" sz="3600">
                <a:solidFill>
                  <a:srgbClr val="273755"/>
                </a:solidFill>
                <a:latin typeface="210 디딤고딕 Bold"/>
                <a:ea typeface="210 디딤고딕 Bold"/>
                <a:cs typeface="210 디딤고딕 Bold"/>
              </a:rPr>
              <a:t>개발</a:t>
            </a:r>
          </a:p>
        </p:txBody>
      </p:sp>
      <p:sp>
        <p:nvSpPr>
          <p:cNvPr id="39" name="AutoShape 20">
            <a:extLst>
              <a:ext uri="{FF2B5EF4-FFF2-40B4-BE49-F238E27FC236}">
                <a16:creationId xmlns:a16="http://schemas.microsoft.com/office/drawing/2014/main" id="{FBB9FDCF-5997-C18C-526B-0B50210EFB93}"/>
              </a:ext>
            </a:extLst>
          </p:cNvPr>
          <p:cNvSpPr/>
          <p:nvPr/>
        </p:nvSpPr>
        <p:spPr>
          <a:xfrm flipH="1">
            <a:off x="9505445" y="5640674"/>
            <a:ext cx="534887" cy="0"/>
          </a:xfrm>
          <a:prstGeom prst="line">
            <a:avLst/>
          </a:prstGeom>
          <a:ln w="19050" cap="flat">
            <a:solidFill>
              <a:srgbClr val="27375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18" name="Picture 17" descr="dGeeCAAAAAElFTkSuQmCC (225×225)">
            <a:extLst>
              <a:ext uri="{FF2B5EF4-FFF2-40B4-BE49-F238E27FC236}">
                <a16:creationId xmlns:a16="http://schemas.microsoft.com/office/drawing/2014/main" id="{D23AFFBC-61B6-D975-47D1-46FA5DE8F5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97592" y="6687225"/>
            <a:ext cx="1655653" cy="1618862"/>
          </a:xfrm>
          <a:prstGeom prst="rect">
            <a:avLst/>
          </a:prstGeom>
          <a:ln>
            <a:noFill/>
          </a:ln>
        </p:spPr>
      </p:pic>
      <p:pic>
        <p:nvPicPr>
          <p:cNvPr id="26" name="Picture 25" descr="Z (413×122)">
            <a:extLst>
              <a:ext uri="{FF2B5EF4-FFF2-40B4-BE49-F238E27FC236}">
                <a16:creationId xmlns:a16="http://schemas.microsoft.com/office/drawing/2014/main" id="{AC19DEDB-F434-CCD8-BF7C-BCDFA41A85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06790" y="6360025"/>
            <a:ext cx="3933825" cy="1162050"/>
          </a:xfrm>
          <a:prstGeom prst="rect">
            <a:avLst/>
          </a:prstGeom>
          <a:ln>
            <a:noFill/>
          </a:ln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4B47B4EC-C951-1373-749E-E18C3869C5CF}"/>
              </a:ext>
            </a:extLst>
          </p:cNvPr>
          <p:cNvGrpSpPr/>
          <p:nvPr/>
        </p:nvGrpSpPr>
        <p:grpSpPr>
          <a:xfrm>
            <a:off x="12616153" y="2108156"/>
            <a:ext cx="3317443" cy="3317443"/>
            <a:chOff x="12616153" y="2108156"/>
            <a:chExt cx="812800" cy="812800"/>
          </a:xfrm>
          <a:solidFill>
            <a:schemeClr val="accent5">
              <a:lumMod val="20000"/>
              <a:lumOff val="80000"/>
            </a:schemeClr>
          </a:solidFill>
        </p:grpSpPr>
        <p:sp>
          <p:nvSpPr>
            <p:cNvPr id="44" name="Freeform 17">
              <a:extLst>
                <a:ext uri="{FF2B5EF4-FFF2-40B4-BE49-F238E27FC236}">
                  <a16:creationId xmlns:a16="http://schemas.microsoft.com/office/drawing/2014/main" id="{D2958D92-2103-0674-1350-44CB518DD909}"/>
                </a:ext>
              </a:extLst>
            </p:cNvPr>
            <p:cNvSpPr/>
            <p:nvPr/>
          </p:nvSpPr>
          <p:spPr>
            <a:xfrm>
              <a:off x="12616153" y="2108156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pFill/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</p:grpSp>
      <p:sp>
        <p:nvSpPr>
          <p:cNvPr id="31" name="TextBox 22">
            <a:extLst>
              <a:ext uri="{FF2B5EF4-FFF2-40B4-BE49-F238E27FC236}">
                <a16:creationId xmlns:a16="http://schemas.microsoft.com/office/drawing/2014/main" id="{7C5B0B60-009A-30CC-11EC-7CD6F54561EA}"/>
              </a:ext>
            </a:extLst>
          </p:cNvPr>
          <p:cNvSpPr txBox="1"/>
          <p:nvPr/>
        </p:nvSpPr>
        <p:spPr>
          <a:xfrm>
            <a:off x="13541667" y="3455408"/>
            <a:ext cx="1466414" cy="612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lnSpc>
                <a:spcPts val="5040"/>
              </a:lnSpc>
            </a:pPr>
            <a:r>
              <a:rPr lang="ko-KR" altLang="en-US" sz="3600">
                <a:solidFill>
                  <a:srgbClr val="273755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배포</a:t>
            </a:r>
            <a:endParaRPr lang="en-US" sz="3600">
              <a:solidFill>
                <a:srgbClr val="273755"/>
              </a:solidFill>
              <a:latin typeface="210 디딤고딕 Bold"/>
              <a:ea typeface="210 디딤고딕 Bold"/>
              <a:cs typeface="210 디딤고딕 Bold"/>
              <a:sym typeface="210 디딤고딕 Bold"/>
            </a:endParaRPr>
          </a:p>
        </p:txBody>
      </p:sp>
      <p:sp>
        <p:nvSpPr>
          <p:cNvPr id="32" name="AutoShape 20">
            <a:extLst>
              <a:ext uri="{FF2B5EF4-FFF2-40B4-BE49-F238E27FC236}">
                <a16:creationId xmlns:a16="http://schemas.microsoft.com/office/drawing/2014/main" id="{EC5F3491-7B48-E2AF-B840-A99DC0A76A95}"/>
              </a:ext>
            </a:extLst>
          </p:cNvPr>
          <p:cNvSpPr/>
          <p:nvPr/>
        </p:nvSpPr>
        <p:spPr>
          <a:xfrm flipH="1">
            <a:off x="14027525" y="5640674"/>
            <a:ext cx="534887" cy="0"/>
          </a:xfrm>
          <a:prstGeom prst="line">
            <a:avLst/>
          </a:prstGeom>
          <a:ln w="19050" cap="flat">
            <a:solidFill>
              <a:srgbClr val="273755"/>
            </a:solidFill>
            <a:prstDash val="solid"/>
            <a:headEnd type="none" w="sm" len="sm"/>
            <a:tailEnd type="none" w="sm" len="sm"/>
          </a:ln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7BCA5D6E-3494-5199-F1DF-0B0EE284AB0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62445" y="7782899"/>
            <a:ext cx="3017691" cy="1025390"/>
          </a:xfrm>
          <a:prstGeom prst="rect">
            <a:avLst/>
          </a:prstGeom>
          <a:ln>
            <a:noFill/>
          </a:ln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DB1B5ACE-25E7-DFAA-AC0F-2C14BE8031A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181044" y="6859376"/>
            <a:ext cx="2192154" cy="1310380"/>
          </a:xfrm>
          <a:prstGeom prst="rect">
            <a:avLst/>
          </a:prstGeom>
          <a:ln>
            <a:noFill/>
          </a:ln>
        </p:spPr>
      </p:pic>
      <p:pic>
        <p:nvPicPr>
          <p:cNvPr id="43" name="Picture 42" descr="reoVrRXfOacAAAAASUVORK5CYII= (235×215)">
            <a:extLst>
              <a:ext uri="{FF2B5EF4-FFF2-40B4-BE49-F238E27FC236}">
                <a16:creationId xmlns:a16="http://schemas.microsoft.com/office/drawing/2014/main" id="{E078B362-D4B3-7ADD-B7E5-12E5FBCE271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36547" y="6658519"/>
            <a:ext cx="1827560" cy="1666876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861425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4BA109-4687-04C5-1C39-E784BE29E0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2">
            <a:extLst>
              <a:ext uri="{FF2B5EF4-FFF2-40B4-BE49-F238E27FC236}">
                <a16:creationId xmlns:a16="http://schemas.microsoft.com/office/drawing/2014/main" id="{D63E034F-3C2E-F761-C35A-4A72E723ACD8}"/>
              </a:ext>
            </a:extLst>
          </p:cNvPr>
          <p:cNvGrpSpPr/>
          <p:nvPr/>
        </p:nvGrpSpPr>
        <p:grpSpPr>
          <a:xfrm>
            <a:off x="3639373" y="2108157"/>
            <a:ext cx="3317443" cy="3317443"/>
            <a:chOff x="0" y="0"/>
            <a:chExt cx="812800" cy="812800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17" name="Freeform 13">
              <a:extLst>
                <a:ext uri="{FF2B5EF4-FFF2-40B4-BE49-F238E27FC236}">
                  <a16:creationId xmlns:a16="http://schemas.microsoft.com/office/drawing/2014/main" id="{E9BCB164-E1FC-F26D-37A0-B13994DFC339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C69D100-6934-8830-A8C2-9550049333F6}"/>
              </a:ext>
            </a:extLst>
          </p:cNvPr>
          <p:cNvGrpSpPr/>
          <p:nvPr/>
        </p:nvGrpSpPr>
        <p:grpSpPr>
          <a:xfrm>
            <a:off x="11117382" y="2108156"/>
            <a:ext cx="3317443" cy="3317443"/>
            <a:chOff x="12616153" y="2108156"/>
            <a:chExt cx="812800" cy="812800"/>
          </a:xfrm>
          <a:solidFill>
            <a:schemeClr val="accent5">
              <a:lumMod val="20000"/>
              <a:lumOff val="80000"/>
            </a:schemeClr>
          </a:solidFill>
        </p:grpSpPr>
        <p:sp>
          <p:nvSpPr>
            <p:cNvPr id="20" name="Freeform 17">
              <a:extLst>
                <a:ext uri="{FF2B5EF4-FFF2-40B4-BE49-F238E27FC236}">
                  <a16:creationId xmlns:a16="http://schemas.microsoft.com/office/drawing/2014/main" id="{315BD329-7A50-352E-08CE-D58A40981C07}"/>
                </a:ext>
              </a:extLst>
            </p:cNvPr>
            <p:cNvSpPr/>
            <p:nvPr/>
          </p:nvSpPr>
          <p:spPr>
            <a:xfrm>
              <a:off x="12616153" y="2108156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pFill/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</p:grpSp>
      <p:pic>
        <p:nvPicPr>
          <p:cNvPr id="26" name="Picture 25" descr="images (225×225)">
            <a:extLst>
              <a:ext uri="{FF2B5EF4-FFF2-40B4-BE49-F238E27FC236}">
                <a16:creationId xmlns:a16="http://schemas.microsoft.com/office/drawing/2014/main" id="{8ED15532-DF1F-A8C2-E76D-3FB6BEB62C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8307" y="6275110"/>
            <a:ext cx="1645509" cy="1629605"/>
          </a:xfrm>
          <a:prstGeom prst="rect">
            <a:avLst/>
          </a:prstGeom>
          <a:ln>
            <a:noFill/>
          </a:ln>
        </p:spPr>
      </p:pic>
      <p:grpSp>
        <p:nvGrpSpPr>
          <p:cNvPr id="2" name="Group 2">
            <a:extLst>
              <a:ext uri="{FF2B5EF4-FFF2-40B4-BE49-F238E27FC236}">
                <a16:creationId xmlns:a16="http://schemas.microsoft.com/office/drawing/2014/main" id="{005F7CBB-6A73-5321-64FE-B117EB85F6FA}"/>
              </a:ext>
            </a:extLst>
          </p:cNvPr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E16AB445-CA5B-C048-B346-9F24BA9EA56C}"/>
                </a:ext>
              </a:extLst>
            </p:cNvPr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8140E327-103D-5156-864A-C3E4ADFAD474}"/>
                </a:ext>
              </a:extLst>
            </p:cNvPr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C54E8220-26C4-925F-7E12-B75559FBB090}"/>
              </a:ext>
            </a:extLst>
          </p:cNvPr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8D6D20B8-F10D-5FC6-8258-4F9E7C46A002}"/>
                </a:ext>
              </a:extLst>
            </p:cNvPr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9844A504-FE4B-C51A-E989-F3D9E2B97319}"/>
                </a:ext>
              </a:extLst>
            </p:cNvPr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Freeform 11">
            <a:extLst>
              <a:ext uri="{FF2B5EF4-FFF2-40B4-BE49-F238E27FC236}">
                <a16:creationId xmlns:a16="http://schemas.microsoft.com/office/drawing/2014/main" id="{AC3C7123-AB76-87F8-316F-6CF9D68A18BE}"/>
              </a:ext>
            </a:extLst>
          </p:cNvPr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28" name="Group 8">
            <a:extLst>
              <a:ext uri="{FF2B5EF4-FFF2-40B4-BE49-F238E27FC236}">
                <a16:creationId xmlns:a16="http://schemas.microsoft.com/office/drawing/2014/main" id="{0B9B5DFF-3B82-4418-1E47-64BEB60F4D23}"/>
              </a:ext>
            </a:extLst>
          </p:cNvPr>
          <p:cNvGrpSpPr/>
          <p:nvPr/>
        </p:nvGrpSpPr>
        <p:grpSpPr>
          <a:xfrm>
            <a:off x="2682174" y="1028700"/>
            <a:ext cx="5318826" cy="915258"/>
            <a:chOff x="0" y="0"/>
            <a:chExt cx="4852827" cy="1220344"/>
          </a:xfrm>
        </p:grpSpPr>
        <p:sp>
          <p:nvSpPr>
            <p:cNvPr id="29" name="Freeform 9">
              <a:extLst>
                <a:ext uri="{FF2B5EF4-FFF2-40B4-BE49-F238E27FC236}">
                  <a16:creationId xmlns:a16="http://schemas.microsoft.com/office/drawing/2014/main" id="{A9125606-01CC-8575-2C46-B7E57F171263}"/>
                </a:ext>
              </a:extLst>
            </p:cNvPr>
            <p:cNvSpPr/>
            <p:nvPr/>
          </p:nvSpPr>
          <p:spPr>
            <a:xfrm>
              <a:off x="0" y="0"/>
              <a:ext cx="588859" cy="731089"/>
            </a:xfrm>
            <a:custGeom>
              <a:avLst/>
              <a:gdLst/>
              <a:ahLst/>
              <a:cxnLst/>
              <a:rect l="l" t="t" r="r" b="b"/>
              <a:pathLst>
                <a:path w="588859" h="731089">
                  <a:moveTo>
                    <a:pt x="0" y="0"/>
                  </a:moveTo>
                  <a:lnTo>
                    <a:pt x="588859" y="0"/>
                  </a:lnTo>
                  <a:lnTo>
                    <a:pt x="588859" y="731089"/>
                  </a:lnTo>
                  <a:lnTo>
                    <a:pt x="0" y="7310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0" name="TextBox 10">
              <a:extLst>
                <a:ext uri="{FF2B5EF4-FFF2-40B4-BE49-F238E27FC236}">
                  <a16:creationId xmlns:a16="http://schemas.microsoft.com/office/drawing/2014/main" id="{942C3FC3-E31D-A7E4-9FFF-76D2FA278340}"/>
                </a:ext>
              </a:extLst>
            </p:cNvPr>
            <p:cNvSpPr txBox="1"/>
            <p:nvPr/>
          </p:nvSpPr>
          <p:spPr>
            <a:xfrm>
              <a:off x="850163" y="16083"/>
              <a:ext cx="4002664" cy="120426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514350" indent="-514350">
                <a:lnSpc>
                  <a:spcPts val="3640"/>
                </a:lnSpc>
                <a:buAutoNum type="arabicPeriod"/>
              </a:pP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프로젝트 개요 </a:t>
              </a:r>
              <a:r>
                <a:rPr lang="en-US" altLang="ko-KR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– </a:t>
              </a: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기술 스택</a:t>
              </a:r>
              <a:endParaRPr lang="en-US" altLang="ko-KR" sz="2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endParaRPr>
            </a:p>
            <a:p>
              <a:pPr marL="0" lvl="0" indent="0" algn="l">
                <a:lnSpc>
                  <a:spcPts val="3640"/>
                </a:lnSpc>
              </a:pPr>
              <a:endParaRPr lang="en-US" sz="2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endParaRPr>
            </a:p>
          </p:txBody>
        </p:sp>
      </p:grpSp>
      <p:sp>
        <p:nvSpPr>
          <p:cNvPr id="34" name="TextBox 22">
            <a:extLst>
              <a:ext uri="{FF2B5EF4-FFF2-40B4-BE49-F238E27FC236}">
                <a16:creationId xmlns:a16="http://schemas.microsoft.com/office/drawing/2014/main" id="{E4D16D57-B837-AE6A-0CE2-FBEDD83CBEEE}"/>
              </a:ext>
            </a:extLst>
          </p:cNvPr>
          <p:cNvSpPr txBox="1"/>
          <p:nvPr/>
        </p:nvSpPr>
        <p:spPr>
          <a:xfrm>
            <a:off x="4558743" y="3438844"/>
            <a:ext cx="1466414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040"/>
              </a:lnSpc>
            </a:pPr>
            <a:r>
              <a:rPr lang="ko-KR" altLang="en-US" sz="3600">
                <a:solidFill>
                  <a:srgbClr val="273755"/>
                </a:solidFill>
                <a:latin typeface="210 디딤고딕 Bold"/>
                <a:ea typeface="210 디딤고딕 Bold"/>
                <a:cs typeface="210 디딤고딕 Bold"/>
              </a:rPr>
              <a:t>협업</a:t>
            </a:r>
            <a:endParaRPr lang="en-US" sz="3600">
              <a:solidFill>
                <a:srgbClr val="273755"/>
              </a:solidFill>
              <a:latin typeface="210 디딤고딕 Bold"/>
              <a:ea typeface="210 디딤고딕 Bold"/>
              <a:cs typeface="210 디딤고딕 Bold"/>
            </a:endParaRPr>
          </a:p>
        </p:txBody>
      </p:sp>
      <p:sp>
        <p:nvSpPr>
          <p:cNvPr id="36" name="AutoShape 20">
            <a:extLst>
              <a:ext uri="{FF2B5EF4-FFF2-40B4-BE49-F238E27FC236}">
                <a16:creationId xmlns:a16="http://schemas.microsoft.com/office/drawing/2014/main" id="{E976534E-C8AC-045E-45DF-BC50169FCAF7}"/>
              </a:ext>
            </a:extLst>
          </p:cNvPr>
          <p:cNvSpPr/>
          <p:nvPr/>
        </p:nvSpPr>
        <p:spPr>
          <a:xfrm flipH="1">
            <a:off x="5022569" y="5776291"/>
            <a:ext cx="534887" cy="0"/>
          </a:xfrm>
          <a:prstGeom prst="line">
            <a:avLst/>
          </a:prstGeom>
          <a:ln w="19050" cap="flat">
            <a:solidFill>
              <a:srgbClr val="27375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27" name="Picture 26" descr="Erfw53Jp4n4l0tAoEsU+ve4dwVhKbGQgSSEjKvucODYTMSmZutM0gRhEowH6Dwq5EZE0hdK6AAAAAElFTkSuQmCC (225×225)">
            <a:extLst>
              <a:ext uri="{FF2B5EF4-FFF2-40B4-BE49-F238E27FC236}">
                <a16:creationId xmlns:a16="http://schemas.microsoft.com/office/drawing/2014/main" id="{2C416A0D-0FAF-DB1E-30E1-4917585B98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0003" y="7898503"/>
            <a:ext cx="1369203" cy="1347997"/>
          </a:xfrm>
          <a:prstGeom prst="rect">
            <a:avLst/>
          </a:prstGeom>
          <a:ln>
            <a:noFill/>
          </a:ln>
        </p:spPr>
      </p:pic>
      <p:pic>
        <p:nvPicPr>
          <p:cNvPr id="31" name="Picture 30" descr="htV+ZIAAAAASUVORK5CYII= (225×225)">
            <a:extLst>
              <a:ext uri="{FF2B5EF4-FFF2-40B4-BE49-F238E27FC236}">
                <a16:creationId xmlns:a16="http://schemas.microsoft.com/office/drawing/2014/main" id="{3922D107-F4B9-11EC-3999-40D0965F961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04828" y="6424199"/>
            <a:ext cx="1285051" cy="1265171"/>
          </a:xfrm>
          <a:prstGeom prst="rect">
            <a:avLst/>
          </a:prstGeom>
          <a:ln>
            <a:noFill/>
          </a:ln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166E94E1-4DF9-CCF6-C9F9-1B1CC8A84DF8}"/>
              </a:ext>
            </a:extLst>
          </p:cNvPr>
          <p:cNvGrpSpPr/>
          <p:nvPr/>
        </p:nvGrpSpPr>
        <p:grpSpPr>
          <a:xfrm>
            <a:off x="11117382" y="2108156"/>
            <a:ext cx="3317443" cy="3317443"/>
            <a:chOff x="8061482" y="2108156"/>
            <a:chExt cx="812800" cy="812800"/>
          </a:xfrm>
          <a:solidFill>
            <a:schemeClr val="tx2">
              <a:lumMod val="20000"/>
              <a:lumOff val="80000"/>
            </a:schemeClr>
          </a:solidFill>
        </p:grpSpPr>
        <p:sp>
          <p:nvSpPr>
            <p:cNvPr id="45" name="Freeform 15">
              <a:extLst>
                <a:ext uri="{FF2B5EF4-FFF2-40B4-BE49-F238E27FC236}">
                  <a16:creationId xmlns:a16="http://schemas.microsoft.com/office/drawing/2014/main" id="{AD1A637C-8F1D-EECF-4709-A81477A41857}"/>
                </a:ext>
              </a:extLst>
            </p:cNvPr>
            <p:cNvSpPr/>
            <p:nvPr/>
          </p:nvSpPr>
          <p:spPr>
            <a:xfrm>
              <a:off x="8061482" y="2108156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pFill/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</p:grpSp>
      <p:sp>
        <p:nvSpPr>
          <p:cNvPr id="33" name="AutoShape 20">
            <a:extLst>
              <a:ext uri="{FF2B5EF4-FFF2-40B4-BE49-F238E27FC236}">
                <a16:creationId xmlns:a16="http://schemas.microsoft.com/office/drawing/2014/main" id="{D9A49A2F-A880-4231-E136-4D2DBB953A81}"/>
              </a:ext>
            </a:extLst>
          </p:cNvPr>
          <p:cNvSpPr/>
          <p:nvPr/>
        </p:nvSpPr>
        <p:spPr>
          <a:xfrm flipH="1">
            <a:off x="12508860" y="5776291"/>
            <a:ext cx="534887" cy="0"/>
          </a:xfrm>
          <a:prstGeom prst="line">
            <a:avLst/>
          </a:prstGeom>
          <a:ln w="19050" cap="flat">
            <a:solidFill>
              <a:srgbClr val="273755"/>
            </a:solidFill>
            <a:prstDash val="solid"/>
            <a:headEnd type="none" w="sm" len="sm"/>
            <a:tailEnd type="none" w="sm" len="sm"/>
          </a:ln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40" name="TextBox 22">
            <a:extLst>
              <a:ext uri="{FF2B5EF4-FFF2-40B4-BE49-F238E27FC236}">
                <a16:creationId xmlns:a16="http://schemas.microsoft.com/office/drawing/2014/main" id="{0354512C-44AF-064B-C3F7-F9AD937680C4}"/>
              </a:ext>
            </a:extLst>
          </p:cNvPr>
          <p:cNvSpPr txBox="1"/>
          <p:nvPr/>
        </p:nvSpPr>
        <p:spPr>
          <a:xfrm>
            <a:off x="12045034" y="3455408"/>
            <a:ext cx="1466414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lnSpc>
                <a:spcPts val="5040"/>
              </a:lnSpc>
            </a:pPr>
            <a:r>
              <a:rPr lang="en-US" sz="3600">
                <a:solidFill>
                  <a:srgbClr val="273755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LLM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F2C3990-C9FE-BDBC-E816-0C1B36FF556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66083" y="7600281"/>
            <a:ext cx="2828925" cy="1619250"/>
          </a:xfrm>
          <a:prstGeom prst="rect">
            <a:avLst/>
          </a:prstGeom>
          <a:ln>
            <a:noFill/>
          </a:ln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38D001BC-02DA-71B9-6EFC-551CDA22AA6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579198" y="7912784"/>
            <a:ext cx="1603928" cy="1513233"/>
          </a:xfrm>
          <a:prstGeom prst="rect">
            <a:avLst/>
          </a:prstGeom>
          <a:ln>
            <a:noFill/>
          </a:ln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A0900159-1919-A4CA-321A-D00016072D0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610092" y="6301358"/>
            <a:ext cx="1634907" cy="1613040"/>
          </a:xfrm>
          <a:prstGeom prst="rect">
            <a:avLst/>
          </a:prstGeom>
          <a:ln>
            <a:noFill/>
          </a:ln>
        </p:spPr>
      </p:pic>
      <p:pic>
        <p:nvPicPr>
          <p:cNvPr id="44" name="Picture 43" descr="Z (473×106)">
            <a:extLst>
              <a:ext uri="{FF2B5EF4-FFF2-40B4-BE49-F238E27FC236}">
                <a16:creationId xmlns:a16="http://schemas.microsoft.com/office/drawing/2014/main" id="{A642B7D8-AD4E-09C3-D15E-8D4552AEAA7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311135" y="6427718"/>
            <a:ext cx="4505325" cy="1009650"/>
          </a:xfrm>
          <a:prstGeom prst="rect">
            <a:avLst/>
          </a:prstGeom>
          <a:ln>
            <a:noFill/>
          </a:ln>
        </p:spPr>
      </p:pic>
      <p:pic>
        <p:nvPicPr>
          <p:cNvPr id="22" name="Picture 21" descr="Aavj6EjUQTIdAAAAAElFTkSuQmCC (225×225)">
            <a:extLst>
              <a:ext uri="{FF2B5EF4-FFF2-40B4-BE49-F238E27FC236}">
                <a16:creationId xmlns:a16="http://schemas.microsoft.com/office/drawing/2014/main" id="{2C45D971-7B8E-2D29-130F-7D1665A6715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609269" y="7448184"/>
            <a:ext cx="1545253" cy="1562834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963302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EA9D97-7C1A-29B2-A874-92E6035396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81C9202A-F14E-F000-A9F4-9ED0F32FEE47}"/>
              </a:ext>
            </a:extLst>
          </p:cNvPr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3BFAB7D3-DF86-C299-5699-61DDE33BDAB2}"/>
                </a:ext>
              </a:extLst>
            </p:cNvPr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B51267E6-174A-B36E-14A7-3153D1A9445E}"/>
                </a:ext>
              </a:extLst>
            </p:cNvPr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7CDCE267-B3A7-3707-5A71-D5777DD31CBA}"/>
              </a:ext>
            </a:extLst>
          </p:cNvPr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275C2801-4283-DE60-AF25-4BB50FC17A58}"/>
                </a:ext>
              </a:extLst>
            </p:cNvPr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5AE8B70E-7871-02C9-676C-EA0B7EC4254A}"/>
                </a:ext>
              </a:extLst>
            </p:cNvPr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TextBox 8">
            <a:extLst>
              <a:ext uri="{FF2B5EF4-FFF2-40B4-BE49-F238E27FC236}">
                <a16:creationId xmlns:a16="http://schemas.microsoft.com/office/drawing/2014/main" id="{84D8FCCF-20CF-9474-2792-45BFBF30FC0D}"/>
              </a:ext>
            </a:extLst>
          </p:cNvPr>
          <p:cNvSpPr txBox="1"/>
          <p:nvPr/>
        </p:nvSpPr>
        <p:spPr>
          <a:xfrm>
            <a:off x="3828064" y="4295351"/>
            <a:ext cx="10631871" cy="16962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4000"/>
              </a:lnSpc>
              <a:spcBef>
                <a:spcPct val="0"/>
              </a:spcBef>
            </a:pPr>
            <a:r>
              <a:rPr lang="en-US" sz="1000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02. </a:t>
            </a:r>
            <a:r>
              <a:rPr lang="ko-KR" altLang="en-US" sz="1000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진행 현황</a:t>
            </a:r>
            <a:endParaRPr lang="en-US" sz="10000">
              <a:solidFill>
                <a:srgbClr val="273755"/>
              </a:solidFill>
              <a:latin typeface="TDTD타이틀굴림"/>
              <a:ea typeface="TDTD타이틀굴림"/>
              <a:cs typeface="TDTD타이틀굴림"/>
              <a:sym typeface="TDTD타이틀굴림"/>
            </a:endParaRPr>
          </a:p>
        </p:txBody>
      </p:sp>
      <p:sp>
        <p:nvSpPr>
          <p:cNvPr id="18" name="Freeform 18">
            <a:extLst>
              <a:ext uri="{FF2B5EF4-FFF2-40B4-BE49-F238E27FC236}">
                <a16:creationId xmlns:a16="http://schemas.microsoft.com/office/drawing/2014/main" id="{F1AF2D53-273A-5D1E-C1BD-FD4AAB6319CB}"/>
              </a:ext>
            </a:extLst>
          </p:cNvPr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42227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C15820-EF77-3432-2759-421CD5B363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597FF987-E33C-9B2F-358C-133753D8A499}"/>
              </a:ext>
            </a:extLst>
          </p:cNvPr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5BE6CEAE-6118-B665-99DA-4AD1C2A20111}"/>
                </a:ext>
              </a:extLst>
            </p:cNvPr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74BD45DE-6EAE-FF57-7309-30BFEF1275C8}"/>
                </a:ext>
              </a:extLst>
            </p:cNvPr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E5C8610C-4DF9-BB66-4471-005F14ECB1B1}"/>
              </a:ext>
            </a:extLst>
          </p:cNvPr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35853F0B-CEBB-62F0-7B31-3A11851D31DC}"/>
                </a:ext>
              </a:extLst>
            </p:cNvPr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215FCE75-2C09-0CDA-55D4-470986B7B5F3}"/>
                </a:ext>
              </a:extLst>
            </p:cNvPr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Freeform 12">
            <a:extLst>
              <a:ext uri="{FF2B5EF4-FFF2-40B4-BE49-F238E27FC236}">
                <a16:creationId xmlns:a16="http://schemas.microsoft.com/office/drawing/2014/main" id="{79E6A403-E4C8-5C69-C8F6-F366C78C0B2C}"/>
              </a:ext>
            </a:extLst>
          </p:cNvPr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5" name="Group 8">
            <a:extLst>
              <a:ext uri="{FF2B5EF4-FFF2-40B4-BE49-F238E27FC236}">
                <a16:creationId xmlns:a16="http://schemas.microsoft.com/office/drawing/2014/main" id="{0B3A5301-2831-9B1E-414F-27728931DE46}"/>
              </a:ext>
            </a:extLst>
          </p:cNvPr>
          <p:cNvGrpSpPr/>
          <p:nvPr/>
        </p:nvGrpSpPr>
        <p:grpSpPr>
          <a:xfrm>
            <a:off x="2682174" y="1028700"/>
            <a:ext cx="5318826" cy="548317"/>
            <a:chOff x="0" y="0"/>
            <a:chExt cx="4852827" cy="731089"/>
          </a:xfrm>
        </p:grpSpPr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E2897868-210F-47BA-47EA-8AC48A485400}"/>
                </a:ext>
              </a:extLst>
            </p:cNvPr>
            <p:cNvSpPr/>
            <p:nvPr/>
          </p:nvSpPr>
          <p:spPr>
            <a:xfrm>
              <a:off x="0" y="0"/>
              <a:ext cx="588859" cy="731089"/>
            </a:xfrm>
            <a:custGeom>
              <a:avLst/>
              <a:gdLst/>
              <a:ahLst/>
              <a:cxnLst/>
              <a:rect l="l" t="t" r="r" b="b"/>
              <a:pathLst>
                <a:path w="588859" h="731089">
                  <a:moveTo>
                    <a:pt x="0" y="0"/>
                  </a:moveTo>
                  <a:lnTo>
                    <a:pt x="588859" y="0"/>
                  </a:lnTo>
                  <a:lnTo>
                    <a:pt x="588859" y="731089"/>
                  </a:lnTo>
                  <a:lnTo>
                    <a:pt x="0" y="7310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" name="TextBox 10">
              <a:extLst>
                <a:ext uri="{FF2B5EF4-FFF2-40B4-BE49-F238E27FC236}">
                  <a16:creationId xmlns:a16="http://schemas.microsoft.com/office/drawing/2014/main" id="{2A80DCBC-B124-C16B-BE75-110B07AA11B7}"/>
                </a:ext>
              </a:extLst>
            </p:cNvPr>
            <p:cNvSpPr txBox="1"/>
            <p:nvPr/>
          </p:nvSpPr>
          <p:spPr>
            <a:xfrm>
              <a:off x="850163" y="16083"/>
              <a:ext cx="4002664" cy="58870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altLang="ko-KR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2. </a:t>
              </a: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진행 현황 </a:t>
              </a:r>
              <a:r>
                <a:rPr lang="en-US" altLang="ko-KR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- </a:t>
              </a: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일정표</a:t>
              </a:r>
              <a:endParaRPr lang="en-US" sz="2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endParaRPr>
            </a:p>
          </p:txBody>
        </p:sp>
      </p:grpSp>
      <p:sp>
        <p:nvSpPr>
          <p:cNvPr id="13" name="AutoShape 4">
            <a:extLst>
              <a:ext uri="{FF2B5EF4-FFF2-40B4-BE49-F238E27FC236}">
                <a16:creationId xmlns:a16="http://schemas.microsoft.com/office/drawing/2014/main" id="{1BE74214-27CA-9109-0733-5A3B3C7BCF1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20" name="그림 19" descr="텍스트, 스크린샷, 번호, 소프트웨어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834E14DC-A096-EC09-90DD-33B1C6616C4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2444" y="1972413"/>
            <a:ext cx="11745092" cy="7562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1241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DD42AC72D263F3428D28385D81F05B93" ma:contentTypeVersion="4" ma:contentTypeDescription="새 문서를 만듭니다." ma:contentTypeScope="" ma:versionID="a3b471cfe6cdf1b8eaee74a7092b079a">
  <xsd:schema xmlns:xsd="http://www.w3.org/2001/XMLSchema" xmlns:xs="http://www.w3.org/2001/XMLSchema" xmlns:p="http://schemas.microsoft.com/office/2006/metadata/properties" xmlns:ns2="601a07f3-9496-4e9d-9710-ef6235f38c2b" targetNamespace="http://schemas.microsoft.com/office/2006/metadata/properties" ma:root="true" ma:fieldsID="a8321922f70c4ba3e462254174977634" ns2:_="">
    <xsd:import namespace="601a07f3-9496-4e9d-9710-ef6235f38c2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01a07f3-9496-4e9d-9710-ef6235f38c2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63C8773-539D-46EC-9B22-C5046A26AEA7}">
  <ds:schemaRefs>
    <ds:schemaRef ds:uri="601a07f3-9496-4e9d-9710-ef6235f38c2b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13B5BB77-DE79-4B51-9A27-3C2206718BFC}">
  <ds:schemaRefs>
    <ds:schemaRef ds:uri="601a07f3-9496-4e9d-9710-ef6235f38c2b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C718ED4D-5AE5-44E9-A372-A2247FEB32A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Custom</PresentationFormat>
  <Slides>26</Slides>
  <Notes>1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7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파란색 하늘색 심플한 비즈니스 회사소개서 프레젠테이션</dc:title>
  <dc:creator>Playdata</dc:creator>
  <cp:revision>1</cp:revision>
  <dcterms:created xsi:type="dcterms:W3CDTF">2006-08-16T00:00:00Z</dcterms:created>
  <dcterms:modified xsi:type="dcterms:W3CDTF">2025-02-13T10:58:58Z</dcterms:modified>
  <dc:identifier>DAGe7HCOnbU</dc:identifie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0x010100DD42AC72D263F3428D28385D81F05B93</vt:lpwstr>
  </property>
</Properties>
</file>